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10" r:id="rId2"/>
    <p:sldId id="312" r:id="rId3"/>
    <p:sldId id="317" r:id="rId4"/>
    <p:sldId id="318" r:id="rId5"/>
    <p:sldId id="343" r:id="rId6"/>
    <p:sldId id="345" r:id="rId7"/>
    <p:sldId id="313" r:id="rId8"/>
    <p:sldId id="314" r:id="rId9"/>
    <p:sldId id="319" r:id="rId10"/>
    <p:sldId id="320" r:id="rId11"/>
    <p:sldId id="321" r:id="rId12"/>
    <p:sldId id="329" r:id="rId13"/>
    <p:sldId id="330" r:id="rId14"/>
    <p:sldId id="331" r:id="rId15"/>
    <p:sldId id="332" r:id="rId16"/>
    <p:sldId id="333" r:id="rId17"/>
    <p:sldId id="334" r:id="rId18"/>
    <p:sldId id="335" r:id="rId19"/>
    <p:sldId id="336" r:id="rId20"/>
    <p:sldId id="337" r:id="rId21"/>
    <p:sldId id="338" r:id="rId22"/>
    <p:sldId id="339" r:id="rId23"/>
    <p:sldId id="340" r:id="rId24"/>
    <p:sldId id="341" r:id="rId25"/>
    <p:sldId id="342" r:id="rId26"/>
    <p:sldId id="315" r:id="rId27"/>
    <p:sldId id="323" r:id="rId28"/>
    <p:sldId id="325" r:id="rId29"/>
    <p:sldId id="326" r:id="rId30"/>
    <p:sldId id="327" r:id="rId31"/>
    <p:sldId id="328" r:id="rId32"/>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8268" autoAdjust="0"/>
    <p:restoredTop sz="94638" autoAdjust="0"/>
  </p:normalViewPr>
  <p:slideViewPr>
    <p:cSldViewPr>
      <p:cViewPr>
        <p:scale>
          <a:sx n="66" d="100"/>
          <a:sy n="66" d="100"/>
        </p:scale>
        <p:origin x="426" y="3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D45D62-A928-4378-B787-4763E77B1C36}" type="datetimeFigureOut">
              <a:rPr lang="pt-BR" smtClean="0"/>
              <a:pPr/>
              <a:t>03/02/2019</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4DF667-9E3E-4801-A342-40574A8D6E17}" type="slidenum">
              <a:rPr lang="pt-BR" smtClean="0"/>
              <a:pPr/>
              <a:t>‹nº›</a:t>
            </a:fld>
            <a:endParaRPr lang="pt-B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954DF667-9E3E-4801-A342-40574A8D6E17}" type="slidenum">
              <a:rPr lang="pt-BR" smtClean="0"/>
              <a:pPr/>
              <a:t>1</a:t>
            </a:fld>
            <a:endParaRPr lang="pt-B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954DF667-9E3E-4801-A342-40574A8D6E17}" type="slidenum">
              <a:rPr lang="pt-BR" smtClean="0"/>
              <a:pPr/>
              <a:t>19</a:t>
            </a:fld>
            <a:endParaRPr lang="pt-B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954DF667-9E3E-4801-A342-40574A8D6E17}" type="slidenum">
              <a:rPr lang="pt-BR" smtClean="0"/>
              <a:pPr/>
              <a:t>20</a:t>
            </a:fld>
            <a:endParaRPr lang="pt-B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954DF667-9E3E-4801-A342-40574A8D6E17}" type="slidenum">
              <a:rPr lang="pt-BR" smtClean="0"/>
              <a:pPr/>
              <a:t>21</a:t>
            </a:fld>
            <a:endParaRPr lang="pt-B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954DF667-9E3E-4801-A342-40574A8D6E17}" type="slidenum">
              <a:rPr lang="pt-BR" smtClean="0"/>
              <a:pPr/>
              <a:t>22</a:t>
            </a:fld>
            <a:endParaRPr lang="pt-B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954DF667-9E3E-4801-A342-40574A8D6E17}" type="slidenum">
              <a:rPr lang="pt-BR" smtClean="0"/>
              <a:pPr/>
              <a:t>23</a:t>
            </a:fld>
            <a:endParaRPr lang="pt-B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954DF667-9E3E-4801-A342-40574A8D6E17}" type="slidenum">
              <a:rPr lang="pt-BR" smtClean="0"/>
              <a:pPr/>
              <a:t>24</a:t>
            </a:fld>
            <a:endParaRPr lang="pt-B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954DF667-9E3E-4801-A342-40574A8D6E17}" type="slidenum">
              <a:rPr lang="pt-BR" smtClean="0"/>
              <a:pPr/>
              <a:t>25</a:t>
            </a:fld>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954DF667-9E3E-4801-A342-40574A8D6E17}" type="slidenum">
              <a:rPr lang="pt-BR" smtClean="0"/>
              <a:pPr/>
              <a:t>11</a:t>
            </a:fld>
            <a:endParaRPr 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954DF667-9E3E-4801-A342-40574A8D6E17}" type="slidenum">
              <a:rPr lang="pt-BR" smtClean="0"/>
              <a:pPr/>
              <a:t>12</a:t>
            </a:fld>
            <a:endParaRPr 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954DF667-9E3E-4801-A342-40574A8D6E17}" type="slidenum">
              <a:rPr lang="pt-BR" smtClean="0"/>
              <a:pPr/>
              <a:t>13</a:t>
            </a:fld>
            <a:endParaRPr 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954DF667-9E3E-4801-A342-40574A8D6E17}" type="slidenum">
              <a:rPr lang="pt-BR" smtClean="0"/>
              <a:pPr/>
              <a:t>14</a:t>
            </a:fld>
            <a:endParaRPr 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954DF667-9E3E-4801-A342-40574A8D6E17}" type="slidenum">
              <a:rPr lang="pt-BR" smtClean="0"/>
              <a:pPr/>
              <a:t>15</a:t>
            </a:fld>
            <a:endParaRPr lang="pt-B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954DF667-9E3E-4801-A342-40574A8D6E17}" type="slidenum">
              <a:rPr lang="pt-BR" smtClean="0"/>
              <a:pPr/>
              <a:t>16</a:t>
            </a:fld>
            <a:endParaRPr lang="pt-B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954DF667-9E3E-4801-A342-40574A8D6E17}" type="slidenum">
              <a:rPr lang="pt-BR" smtClean="0"/>
              <a:pPr/>
              <a:t>17</a:t>
            </a:fld>
            <a:endParaRPr lang="pt-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954DF667-9E3E-4801-A342-40574A8D6E17}" type="slidenum">
              <a:rPr lang="pt-BR" smtClean="0"/>
              <a:pPr/>
              <a:t>18</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E698A3E3-B7EA-4F0F-9803-90AE25448E98}" type="datetime1">
              <a:rPr lang="pt-BR" smtClean="0"/>
              <a:pPr/>
              <a:t>03/02/2019</a:t>
            </a:fld>
            <a:endParaRPr lang="pt-BR"/>
          </a:p>
        </p:txBody>
      </p:sp>
      <p:sp>
        <p:nvSpPr>
          <p:cNvPr id="5" name="Espaço Reservado para Rodapé 4"/>
          <p:cNvSpPr>
            <a:spLocks noGrp="1"/>
          </p:cNvSpPr>
          <p:nvPr>
            <p:ph type="ftr" sz="quarter" idx="11"/>
          </p:nvPr>
        </p:nvSpPr>
        <p:spPr/>
        <p:txBody>
          <a:bodyPr/>
          <a:lstStyle/>
          <a:p>
            <a:r>
              <a:rPr lang="pt-BR" smtClean="0"/>
              <a:t>Toninho Evangelista - ENAC</a:t>
            </a:r>
            <a:endParaRPr lang="pt-BR"/>
          </a:p>
        </p:txBody>
      </p:sp>
      <p:sp>
        <p:nvSpPr>
          <p:cNvPr id="6" name="Espaço Reservado para Número de Slide 5"/>
          <p:cNvSpPr>
            <a:spLocks noGrp="1"/>
          </p:cNvSpPr>
          <p:nvPr>
            <p:ph type="sldNum" sz="quarter" idx="12"/>
          </p:nvPr>
        </p:nvSpPr>
        <p:spPr/>
        <p:txBody>
          <a:bodyPr/>
          <a:lstStyle/>
          <a:p>
            <a:fld id="{22C4E9CA-A6F7-4D7B-81AB-A496E6454ED3}"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54EDA4B0-AE2C-419A-85FD-57166EF5469C}" type="datetime1">
              <a:rPr lang="pt-BR" smtClean="0"/>
              <a:pPr/>
              <a:t>03/02/2019</a:t>
            </a:fld>
            <a:endParaRPr lang="pt-BR"/>
          </a:p>
        </p:txBody>
      </p:sp>
      <p:sp>
        <p:nvSpPr>
          <p:cNvPr id="5" name="Espaço Reservado para Rodapé 4"/>
          <p:cNvSpPr>
            <a:spLocks noGrp="1"/>
          </p:cNvSpPr>
          <p:nvPr>
            <p:ph type="ftr" sz="quarter" idx="11"/>
          </p:nvPr>
        </p:nvSpPr>
        <p:spPr/>
        <p:txBody>
          <a:bodyPr/>
          <a:lstStyle/>
          <a:p>
            <a:r>
              <a:rPr lang="pt-BR" smtClean="0"/>
              <a:t>Toninho Evangelista - ENAC</a:t>
            </a:r>
            <a:endParaRPr lang="pt-BR"/>
          </a:p>
        </p:txBody>
      </p:sp>
      <p:sp>
        <p:nvSpPr>
          <p:cNvPr id="6" name="Espaço Reservado para Número de Slide 5"/>
          <p:cNvSpPr>
            <a:spLocks noGrp="1"/>
          </p:cNvSpPr>
          <p:nvPr>
            <p:ph type="sldNum" sz="quarter" idx="12"/>
          </p:nvPr>
        </p:nvSpPr>
        <p:spPr/>
        <p:txBody>
          <a:bodyPr/>
          <a:lstStyle/>
          <a:p>
            <a:fld id="{22C4E9CA-A6F7-4D7B-81AB-A496E6454ED3}"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3CC6517-FEAF-4155-BA2B-61A9A752FBFE}" type="datetime1">
              <a:rPr lang="pt-BR" smtClean="0"/>
              <a:pPr/>
              <a:t>03/02/2019</a:t>
            </a:fld>
            <a:endParaRPr lang="pt-BR"/>
          </a:p>
        </p:txBody>
      </p:sp>
      <p:sp>
        <p:nvSpPr>
          <p:cNvPr id="5" name="Espaço Reservado para Rodapé 4"/>
          <p:cNvSpPr>
            <a:spLocks noGrp="1"/>
          </p:cNvSpPr>
          <p:nvPr>
            <p:ph type="ftr" sz="quarter" idx="11"/>
          </p:nvPr>
        </p:nvSpPr>
        <p:spPr/>
        <p:txBody>
          <a:bodyPr/>
          <a:lstStyle/>
          <a:p>
            <a:r>
              <a:rPr lang="pt-BR" smtClean="0"/>
              <a:t>Toninho Evangelista - ENAC</a:t>
            </a:r>
            <a:endParaRPr lang="pt-BR"/>
          </a:p>
        </p:txBody>
      </p:sp>
      <p:sp>
        <p:nvSpPr>
          <p:cNvPr id="6" name="Espaço Reservado para Número de Slide 5"/>
          <p:cNvSpPr>
            <a:spLocks noGrp="1"/>
          </p:cNvSpPr>
          <p:nvPr>
            <p:ph type="sldNum" sz="quarter" idx="12"/>
          </p:nvPr>
        </p:nvSpPr>
        <p:spPr/>
        <p:txBody>
          <a:bodyPr/>
          <a:lstStyle/>
          <a:p>
            <a:fld id="{22C4E9CA-A6F7-4D7B-81AB-A496E6454ED3}"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AB2FC53-0EFF-4036-A3FB-D818109CC1AD}" type="datetime1">
              <a:rPr lang="pt-BR" smtClean="0"/>
              <a:pPr/>
              <a:t>03/02/2019</a:t>
            </a:fld>
            <a:endParaRPr lang="pt-BR"/>
          </a:p>
        </p:txBody>
      </p:sp>
      <p:sp>
        <p:nvSpPr>
          <p:cNvPr id="5" name="Espaço Reservado para Rodapé 4"/>
          <p:cNvSpPr>
            <a:spLocks noGrp="1"/>
          </p:cNvSpPr>
          <p:nvPr>
            <p:ph type="ftr" sz="quarter" idx="11"/>
          </p:nvPr>
        </p:nvSpPr>
        <p:spPr/>
        <p:txBody>
          <a:bodyPr/>
          <a:lstStyle/>
          <a:p>
            <a:r>
              <a:rPr lang="pt-BR" smtClean="0"/>
              <a:t>Toninho Evangelista - ENAC</a:t>
            </a:r>
            <a:endParaRPr lang="pt-BR"/>
          </a:p>
        </p:txBody>
      </p:sp>
      <p:sp>
        <p:nvSpPr>
          <p:cNvPr id="6" name="Espaço Reservado para Número de Slide 5"/>
          <p:cNvSpPr>
            <a:spLocks noGrp="1"/>
          </p:cNvSpPr>
          <p:nvPr>
            <p:ph type="sldNum" sz="quarter" idx="12"/>
          </p:nvPr>
        </p:nvSpPr>
        <p:spPr/>
        <p:txBody>
          <a:bodyPr/>
          <a:lstStyle/>
          <a:p>
            <a:fld id="{22C4E9CA-A6F7-4D7B-81AB-A496E6454ED3}"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A6FCDDD3-70BF-4495-AC43-E414634BEB80}" type="datetime1">
              <a:rPr lang="pt-BR" smtClean="0"/>
              <a:pPr/>
              <a:t>03/02/2019</a:t>
            </a:fld>
            <a:endParaRPr lang="pt-BR"/>
          </a:p>
        </p:txBody>
      </p:sp>
      <p:sp>
        <p:nvSpPr>
          <p:cNvPr id="5" name="Espaço Reservado para Rodapé 4"/>
          <p:cNvSpPr>
            <a:spLocks noGrp="1"/>
          </p:cNvSpPr>
          <p:nvPr>
            <p:ph type="ftr" sz="quarter" idx="11"/>
          </p:nvPr>
        </p:nvSpPr>
        <p:spPr/>
        <p:txBody>
          <a:bodyPr/>
          <a:lstStyle/>
          <a:p>
            <a:r>
              <a:rPr lang="pt-BR" smtClean="0"/>
              <a:t>Toninho Evangelista - ENAC</a:t>
            </a:r>
            <a:endParaRPr lang="pt-BR"/>
          </a:p>
        </p:txBody>
      </p:sp>
      <p:sp>
        <p:nvSpPr>
          <p:cNvPr id="6" name="Espaço Reservado para Número de Slide 5"/>
          <p:cNvSpPr>
            <a:spLocks noGrp="1"/>
          </p:cNvSpPr>
          <p:nvPr>
            <p:ph type="sldNum" sz="quarter" idx="12"/>
          </p:nvPr>
        </p:nvSpPr>
        <p:spPr/>
        <p:txBody>
          <a:bodyPr/>
          <a:lstStyle/>
          <a:p>
            <a:fld id="{22C4E9CA-A6F7-4D7B-81AB-A496E6454ED3}"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1840F87A-32B9-409B-925D-AA8616BEF5FA}" type="datetime1">
              <a:rPr lang="pt-BR" smtClean="0"/>
              <a:pPr/>
              <a:t>03/02/2019</a:t>
            </a:fld>
            <a:endParaRPr lang="pt-BR"/>
          </a:p>
        </p:txBody>
      </p:sp>
      <p:sp>
        <p:nvSpPr>
          <p:cNvPr id="6" name="Espaço Reservado para Rodapé 5"/>
          <p:cNvSpPr>
            <a:spLocks noGrp="1"/>
          </p:cNvSpPr>
          <p:nvPr>
            <p:ph type="ftr" sz="quarter" idx="11"/>
          </p:nvPr>
        </p:nvSpPr>
        <p:spPr/>
        <p:txBody>
          <a:bodyPr/>
          <a:lstStyle/>
          <a:p>
            <a:r>
              <a:rPr lang="pt-BR" smtClean="0"/>
              <a:t>Toninho Evangelista - ENAC</a:t>
            </a:r>
            <a:endParaRPr lang="pt-BR"/>
          </a:p>
        </p:txBody>
      </p:sp>
      <p:sp>
        <p:nvSpPr>
          <p:cNvPr id="7" name="Espaço Reservado para Número de Slide 6"/>
          <p:cNvSpPr>
            <a:spLocks noGrp="1"/>
          </p:cNvSpPr>
          <p:nvPr>
            <p:ph type="sldNum" sz="quarter" idx="12"/>
          </p:nvPr>
        </p:nvSpPr>
        <p:spPr/>
        <p:txBody>
          <a:bodyPr/>
          <a:lstStyle/>
          <a:p>
            <a:fld id="{22C4E9CA-A6F7-4D7B-81AB-A496E6454ED3}"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32551E1B-9599-433C-9729-1EE0CC0C7D20}" type="datetime1">
              <a:rPr lang="pt-BR" smtClean="0"/>
              <a:pPr/>
              <a:t>03/02/2019</a:t>
            </a:fld>
            <a:endParaRPr lang="pt-BR"/>
          </a:p>
        </p:txBody>
      </p:sp>
      <p:sp>
        <p:nvSpPr>
          <p:cNvPr id="8" name="Espaço Reservado para Rodapé 7"/>
          <p:cNvSpPr>
            <a:spLocks noGrp="1"/>
          </p:cNvSpPr>
          <p:nvPr>
            <p:ph type="ftr" sz="quarter" idx="11"/>
          </p:nvPr>
        </p:nvSpPr>
        <p:spPr/>
        <p:txBody>
          <a:bodyPr/>
          <a:lstStyle/>
          <a:p>
            <a:r>
              <a:rPr lang="pt-BR" smtClean="0"/>
              <a:t>Toninho Evangelista - ENAC</a:t>
            </a:r>
            <a:endParaRPr lang="pt-BR"/>
          </a:p>
        </p:txBody>
      </p:sp>
      <p:sp>
        <p:nvSpPr>
          <p:cNvPr id="9" name="Espaço Reservado para Número de Slide 8"/>
          <p:cNvSpPr>
            <a:spLocks noGrp="1"/>
          </p:cNvSpPr>
          <p:nvPr>
            <p:ph type="sldNum" sz="quarter" idx="12"/>
          </p:nvPr>
        </p:nvSpPr>
        <p:spPr/>
        <p:txBody>
          <a:bodyPr/>
          <a:lstStyle/>
          <a:p>
            <a:fld id="{22C4E9CA-A6F7-4D7B-81AB-A496E6454ED3}"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93B8DB1A-27AE-4AF4-9313-7C96EE30B192}" type="datetime1">
              <a:rPr lang="pt-BR" smtClean="0"/>
              <a:pPr/>
              <a:t>03/02/2019</a:t>
            </a:fld>
            <a:endParaRPr lang="pt-BR"/>
          </a:p>
        </p:txBody>
      </p:sp>
      <p:sp>
        <p:nvSpPr>
          <p:cNvPr id="4" name="Espaço Reservado para Rodapé 3"/>
          <p:cNvSpPr>
            <a:spLocks noGrp="1"/>
          </p:cNvSpPr>
          <p:nvPr>
            <p:ph type="ftr" sz="quarter" idx="11"/>
          </p:nvPr>
        </p:nvSpPr>
        <p:spPr/>
        <p:txBody>
          <a:bodyPr/>
          <a:lstStyle/>
          <a:p>
            <a:r>
              <a:rPr lang="pt-BR" smtClean="0"/>
              <a:t>Toninho Evangelista - ENAC</a:t>
            </a:r>
            <a:endParaRPr lang="pt-BR"/>
          </a:p>
        </p:txBody>
      </p:sp>
      <p:sp>
        <p:nvSpPr>
          <p:cNvPr id="5" name="Espaço Reservado para Número de Slide 4"/>
          <p:cNvSpPr>
            <a:spLocks noGrp="1"/>
          </p:cNvSpPr>
          <p:nvPr>
            <p:ph type="sldNum" sz="quarter" idx="12"/>
          </p:nvPr>
        </p:nvSpPr>
        <p:spPr/>
        <p:txBody>
          <a:bodyPr/>
          <a:lstStyle/>
          <a:p>
            <a:fld id="{22C4E9CA-A6F7-4D7B-81AB-A496E6454ED3}"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64CB64E8-729C-40C5-A35D-F485768FEFB4}" type="datetime1">
              <a:rPr lang="pt-BR" smtClean="0"/>
              <a:pPr/>
              <a:t>03/02/2019</a:t>
            </a:fld>
            <a:endParaRPr lang="pt-BR"/>
          </a:p>
        </p:txBody>
      </p:sp>
      <p:sp>
        <p:nvSpPr>
          <p:cNvPr id="3" name="Espaço Reservado para Rodapé 2"/>
          <p:cNvSpPr>
            <a:spLocks noGrp="1"/>
          </p:cNvSpPr>
          <p:nvPr>
            <p:ph type="ftr" sz="quarter" idx="11"/>
          </p:nvPr>
        </p:nvSpPr>
        <p:spPr/>
        <p:txBody>
          <a:bodyPr/>
          <a:lstStyle/>
          <a:p>
            <a:r>
              <a:rPr lang="pt-BR" smtClean="0"/>
              <a:t>Toninho Evangelista - ENAC</a:t>
            </a:r>
            <a:endParaRPr lang="pt-BR"/>
          </a:p>
        </p:txBody>
      </p:sp>
      <p:sp>
        <p:nvSpPr>
          <p:cNvPr id="4" name="Espaço Reservado para Número de Slide 3"/>
          <p:cNvSpPr>
            <a:spLocks noGrp="1"/>
          </p:cNvSpPr>
          <p:nvPr>
            <p:ph type="sldNum" sz="quarter" idx="12"/>
          </p:nvPr>
        </p:nvSpPr>
        <p:spPr/>
        <p:txBody>
          <a:bodyPr/>
          <a:lstStyle/>
          <a:p>
            <a:fld id="{22C4E9CA-A6F7-4D7B-81AB-A496E6454ED3}"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9675CB3F-1A00-4121-8E5E-AA6DCAD4FDD8}" type="datetime1">
              <a:rPr lang="pt-BR" smtClean="0"/>
              <a:pPr/>
              <a:t>03/02/2019</a:t>
            </a:fld>
            <a:endParaRPr lang="pt-BR"/>
          </a:p>
        </p:txBody>
      </p:sp>
      <p:sp>
        <p:nvSpPr>
          <p:cNvPr id="6" name="Espaço Reservado para Rodapé 5"/>
          <p:cNvSpPr>
            <a:spLocks noGrp="1"/>
          </p:cNvSpPr>
          <p:nvPr>
            <p:ph type="ftr" sz="quarter" idx="11"/>
          </p:nvPr>
        </p:nvSpPr>
        <p:spPr/>
        <p:txBody>
          <a:bodyPr/>
          <a:lstStyle/>
          <a:p>
            <a:r>
              <a:rPr lang="pt-BR" smtClean="0"/>
              <a:t>Toninho Evangelista - ENAC</a:t>
            </a:r>
            <a:endParaRPr lang="pt-BR"/>
          </a:p>
        </p:txBody>
      </p:sp>
      <p:sp>
        <p:nvSpPr>
          <p:cNvPr id="7" name="Espaço Reservado para Número de Slide 6"/>
          <p:cNvSpPr>
            <a:spLocks noGrp="1"/>
          </p:cNvSpPr>
          <p:nvPr>
            <p:ph type="sldNum" sz="quarter" idx="12"/>
          </p:nvPr>
        </p:nvSpPr>
        <p:spPr/>
        <p:txBody>
          <a:bodyPr/>
          <a:lstStyle/>
          <a:p>
            <a:fld id="{22C4E9CA-A6F7-4D7B-81AB-A496E6454ED3}"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607D3BDA-FE40-4EC5-AEA4-34437AC9BD0D}" type="datetime1">
              <a:rPr lang="pt-BR" smtClean="0"/>
              <a:pPr/>
              <a:t>03/02/2019</a:t>
            </a:fld>
            <a:endParaRPr lang="pt-BR"/>
          </a:p>
        </p:txBody>
      </p:sp>
      <p:sp>
        <p:nvSpPr>
          <p:cNvPr id="6" name="Espaço Reservado para Rodapé 5"/>
          <p:cNvSpPr>
            <a:spLocks noGrp="1"/>
          </p:cNvSpPr>
          <p:nvPr>
            <p:ph type="ftr" sz="quarter" idx="11"/>
          </p:nvPr>
        </p:nvSpPr>
        <p:spPr/>
        <p:txBody>
          <a:bodyPr/>
          <a:lstStyle/>
          <a:p>
            <a:r>
              <a:rPr lang="pt-BR" smtClean="0"/>
              <a:t>Toninho Evangelista - ENAC</a:t>
            </a:r>
            <a:endParaRPr lang="pt-BR"/>
          </a:p>
        </p:txBody>
      </p:sp>
      <p:sp>
        <p:nvSpPr>
          <p:cNvPr id="7" name="Espaço Reservado para Número de Slide 6"/>
          <p:cNvSpPr>
            <a:spLocks noGrp="1"/>
          </p:cNvSpPr>
          <p:nvPr>
            <p:ph type="sldNum" sz="quarter" idx="12"/>
          </p:nvPr>
        </p:nvSpPr>
        <p:spPr/>
        <p:txBody>
          <a:bodyPr/>
          <a:lstStyle/>
          <a:p>
            <a:fld id="{22C4E9CA-A6F7-4D7B-81AB-A496E6454ED3}"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1239E9-DFD1-4AC8-892B-DEBCDE7B02CE}" type="datetime1">
              <a:rPr lang="pt-BR" smtClean="0"/>
              <a:pPr/>
              <a:t>03/02/2019</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pt-BR" smtClean="0"/>
              <a:t>Toninho Evangelista - ENAC</a:t>
            </a:r>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C4E9CA-A6F7-4D7B-81AB-A496E6454ED3}"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4.jpeg"/><Relationship Id="rId5" Type="http://schemas.openxmlformats.org/officeDocument/2006/relationships/hyperlink" Target="https://www.google.com.br/url?sa=i&amp;rct=j&amp;q=&amp;esrc=s&amp;source=images&amp;cd=&amp;cad=rja&amp;uact=8&amp;ved=2ahUKEwiw1_uOt6DeAhXFIpAKHfAaBrwQjRx6BAgBEAU&amp;url=https://www.somostodosum.com.br/clube/artigos.asp?id=32106&amp;psig=AOvVaw3yieR8rRmTSn4kWSOMb3IH&amp;ust=1540516785664887" TargetMode="Externa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6.jpeg"/><Relationship Id="rId4" Type="http://schemas.openxmlformats.org/officeDocument/2006/relationships/hyperlink" Target="https://www.google.com.br/url?sa=i&amp;rct=j&amp;q=&amp;esrc=s&amp;source=images&amp;cd=&amp;cad=rja&amp;uact=8&amp;ved=2ahUKEwiaqNq_0I7dAhVEIpAKHcBOBSsQjRx6BAgBEAU&amp;url=https://slideplayer.com.br/slide/357401/&amp;psig=AOvVaw0wogr008cEC0jvDLTCyjmE&amp;ust=1535507209348662"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7.png"/><Relationship Id="rId4" Type="http://schemas.openxmlformats.org/officeDocument/2006/relationships/hyperlink" Target="https://www.google.com.br/url?sa=i&amp;rct=j&amp;q=&amp;esrc=s&amp;source=images&amp;cd=&amp;cad=rja&amp;uact=8&amp;ved=2ahUKEwj8kYOX047dAhWHGJAKHWCJBQgQjRx6BAgBEAU&amp;url=https://unasus2.moodle.ufsc.br/pluginfile.php/19822/mod_resource/content/2/un3/top1_5.html&amp;psig=AOvVaw1B_kqkjz5ONXfyuEHYF0P8&amp;ust=153550795924115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9"/>
          <p:cNvSpPr/>
          <p:nvPr/>
        </p:nvSpPr>
        <p:spPr>
          <a:xfrm>
            <a:off x="0" y="0"/>
            <a:ext cx="9180512" cy="6902624"/>
          </a:xfrm>
          <a:prstGeom prst="rect">
            <a:avLst/>
          </a:prstGeom>
          <a:solidFill>
            <a:schemeClr val="accent4">
              <a:lumMod val="60000"/>
              <a:lumOff val="40000"/>
            </a:schemeClr>
          </a:solidFill>
          <a:ln w="15875" cap="flat" cmpd="sng" algn="ctr">
            <a:noFill/>
            <a:prstDash val="solid"/>
          </a:ln>
          <a:effectLst/>
        </p:spPr>
        <p:txBody>
          <a:bodyPr anchor="ctr"/>
          <a:lstStyle/>
          <a:p>
            <a:pPr algn="just" defTabSz="449263" eaLnBrk="0" fontAlgn="base" hangingPunct="0">
              <a:spcBef>
                <a:spcPct val="0"/>
              </a:spcBef>
              <a:spcAft>
                <a:spcPct val="0"/>
              </a:spcAft>
              <a:defRPr/>
            </a:pPr>
            <a:endParaRPr lang="pt-BR" sz="1600" b="1" kern="0" dirty="0">
              <a:solidFill>
                <a:prstClr val="white"/>
              </a:solidFill>
              <a:latin typeface="Tw Cen MT" panose="020B0602020104020603"/>
            </a:endParaRPr>
          </a:p>
        </p:txBody>
      </p:sp>
      <p:sp>
        <p:nvSpPr>
          <p:cNvPr id="3" name="Rectangle 29"/>
          <p:cNvSpPr/>
          <p:nvPr/>
        </p:nvSpPr>
        <p:spPr>
          <a:xfrm>
            <a:off x="179512" y="188640"/>
            <a:ext cx="8784976" cy="6480720"/>
          </a:xfrm>
          <a:prstGeom prst="rect">
            <a:avLst/>
          </a:prstGeom>
          <a:solidFill>
            <a:srgbClr val="002060"/>
          </a:solidFill>
          <a:ln w="57150" cap="flat" cmpd="sng" algn="ctr">
            <a:solidFill>
              <a:srgbClr val="FF0000"/>
            </a:solidFill>
            <a:prstDash val="solid"/>
          </a:ln>
          <a:effectLst/>
        </p:spPr>
        <p:txBody>
          <a:bodyPr anchor="ctr"/>
          <a:lstStyle/>
          <a:p>
            <a:pPr algn="just" defTabSz="449263" eaLnBrk="0" fontAlgn="base" hangingPunct="0">
              <a:spcBef>
                <a:spcPct val="0"/>
              </a:spcBef>
              <a:spcAft>
                <a:spcPct val="0"/>
              </a:spcAft>
              <a:defRPr/>
            </a:pPr>
            <a:endParaRPr lang="pt-BR" sz="1600" b="1" kern="0" dirty="0">
              <a:solidFill>
                <a:prstClr val="white"/>
              </a:solidFill>
              <a:latin typeface="Tw Cen MT" panose="020B0602020104020603"/>
            </a:endParaRPr>
          </a:p>
        </p:txBody>
      </p:sp>
      <p:sp>
        <p:nvSpPr>
          <p:cNvPr id="9" name="Rectangle 29"/>
          <p:cNvSpPr/>
          <p:nvPr/>
        </p:nvSpPr>
        <p:spPr>
          <a:xfrm>
            <a:off x="395536" y="404664"/>
            <a:ext cx="8352928" cy="6048672"/>
          </a:xfrm>
          <a:prstGeom prst="rect">
            <a:avLst/>
          </a:prstGeom>
          <a:solidFill>
            <a:srgbClr val="7030A0"/>
          </a:solidFill>
          <a:ln w="57150" cap="flat" cmpd="sng" algn="ctr">
            <a:solidFill>
              <a:srgbClr val="FFFF00"/>
            </a:solidFill>
            <a:prstDash val="solid"/>
          </a:ln>
          <a:effectLst/>
        </p:spPr>
        <p:txBody>
          <a:bodyPr anchor="ctr"/>
          <a:lstStyle/>
          <a:p>
            <a:pPr algn="just" defTabSz="449263" eaLnBrk="0" fontAlgn="base" hangingPunct="0">
              <a:spcBef>
                <a:spcPct val="0"/>
              </a:spcBef>
              <a:spcAft>
                <a:spcPct val="0"/>
              </a:spcAft>
              <a:defRPr/>
            </a:pPr>
            <a:endParaRPr lang="pt-BR" sz="1600" b="1" kern="0" dirty="0">
              <a:solidFill>
                <a:prstClr val="white"/>
              </a:solidFill>
              <a:latin typeface="Tw Cen MT" panose="020B0602020104020603"/>
            </a:endParaRPr>
          </a:p>
        </p:txBody>
      </p:sp>
      <p:sp>
        <p:nvSpPr>
          <p:cNvPr id="10" name="Rectangle 29"/>
          <p:cNvSpPr/>
          <p:nvPr/>
        </p:nvSpPr>
        <p:spPr>
          <a:xfrm>
            <a:off x="611560" y="692696"/>
            <a:ext cx="7848872" cy="5544616"/>
          </a:xfrm>
          <a:prstGeom prst="rect">
            <a:avLst/>
          </a:prstGeom>
          <a:solidFill>
            <a:schemeClr val="bg1"/>
          </a:solidFill>
          <a:ln w="57150" cap="flat" cmpd="sng" algn="ctr">
            <a:solidFill>
              <a:schemeClr val="bg1"/>
            </a:solidFill>
            <a:prstDash val="solid"/>
          </a:ln>
          <a:effectLst/>
        </p:spPr>
        <p:txBody>
          <a:bodyPr anchor="ctr"/>
          <a:lstStyle/>
          <a:p>
            <a:pPr algn="just" defTabSz="449263" eaLnBrk="0" fontAlgn="base" hangingPunct="0">
              <a:spcBef>
                <a:spcPct val="0"/>
              </a:spcBef>
              <a:spcAft>
                <a:spcPct val="0"/>
              </a:spcAft>
              <a:defRPr/>
            </a:pPr>
            <a:endParaRPr lang="pt-BR" sz="1600" b="1" kern="0" dirty="0">
              <a:solidFill>
                <a:prstClr val="white"/>
              </a:solidFill>
              <a:latin typeface="Tw Cen MT" panose="020B0602020104020603"/>
            </a:endParaRPr>
          </a:p>
        </p:txBody>
      </p:sp>
      <p:sp>
        <p:nvSpPr>
          <p:cNvPr id="12" name="Rectangle 29"/>
          <p:cNvSpPr/>
          <p:nvPr/>
        </p:nvSpPr>
        <p:spPr>
          <a:xfrm>
            <a:off x="755576" y="908720"/>
            <a:ext cx="7560840" cy="5112568"/>
          </a:xfrm>
          <a:prstGeom prst="rect">
            <a:avLst/>
          </a:prstGeom>
          <a:solidFill>
            <a:schemeClr val="accent4">
              <a:lumMod val="60000"/>
              <a:lumOff val="40000"/>
            </a:schemeClr>
          </a:solidFill>
          <a:ln w="57150" cap="flat" cmpd="sng" algn="ctr">
            <a:solidFill>
              <a:schemeClr val="bg1"/>
            </a:solidFill>
            <a:prstDash val="solid"/>
          </a:ln>
          <a:effectLst/>
        </p:spPr>
        <p:txBody>
          <a:bodyPr anchor="ctr"/>
          <a:lstStyle/>
          <a:p>
            <a:pPr algn="just" defTabSz="449263" eaLnBrk="0" fontAlgn="base" hangingPunct="0">
              <a:spcBef>
                <a:spcPct val="0"/>
              </a:spcBef>
              <a:spcAft>
                <a:spcPct val="0"/>
              </a:spcAft>
              <a:defRPr/>
            </a:pPr>
            <a:endParaRPr lang="pt-BR" sz="1600" b="1" kern="0" dirty="0">
              <a:solidFill>
                <a:prstClr val="white"/>
              </a:solidFill>
              <a:latin typeface="Tw Cen MT" panose="020B0602020104020603"/>
            </a:endParaRPr>
          </a:p>
        </p:txBody>
      </p:sp>
      <p:sp>
        <p:nvSpPr>
          <p:cNvPr id="19" name="Rectangle 9"/>
          <p:cNvSpPr>
            <a:spLocks noChangeArrowheads="1"/>
          </p:cNvSpPr>
          <p:nvPr/>
        </p:nvSpPr>
        <p:spPr bwMode="auto">
          <a:xfrm>
            <a:off x="-36512" y="27384"/>
            <a:ext cx="9180512" cy="6858000"/>
          </a:xfrm>
          <a:prstGeom prst="rect">
            <a:avLst/>
          </a:prstGeom>
          <a:solidFill>
            <a:schemeClr val="bg1">
              <a:alpha val="12941"/>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marL="342900" indent="-342900">
              <a:defRPr sz="2400">
                <a:solidFill>
                  <a:schemeClr val="bg1"/>
                </a:solidFill>
                <a:latin typeface="Times New Roman" panose="02020603050405020304" pitchFamily="18" charset="0"/>
                <a:ea typeface="SimSun" panose="02010600030101010101" pitchFamily="2" charset="-122"/>
              </a:defRPr>
            </a:lvl1pPr>
            <a:lvl2pPr>
              <a:defRPr sz="2400">
                <a:solidFill>
                  <a:schemeClr val="bg1"/>
                </a:solidFill>
                <a:latin typeface="Times New Roman" panose="02020603050405020304" pitchFamily="18" charset="0"/>
                <a:ea typeface="SimSun" panose="02010600030101010101" pitchFamily="2" charset="-122"/>
              </a:defRPr>
            </a:lvl2pPr>
            <a:lvl3pPr>
              <a:defRPr sz="2400">
                <a:solidFill>
                  <a:schemeClr val="bg1"/>
                </a:solidFill>
                <a:latin typeface="Times New Roman" panose="02020603050405020304" pitchFamily="18" charset="0"/>
                <a:ea typeface="SimSun" panose="02010600030101010101" pitchFamily="2" charset="-122"/>
              </a:defRPr>
            </a:lvl3pPr>
            <a:lvl4pPr>
              <a:defRPr sz="2400">
                <a:solidFill>
                  <a:schemeClr val="bg1"/>
                </a:solidFill>
                <a:latin typeface="Times New Roman" panose="02020603050405020304" pitchFamily="18" charset="0"/>
                <a:ea typeface="SimSun" panose="02010600030101010101" pitchFamily="2" charset="-122"/>
              </a:defRPr>
            </a:lvl4pPr>
            <a:lvl5pPr>
              <a:defRPr sz="2400">
                <a:solidFill>
                  <a:schemeClr val="bg1"/>
                </a:solidFill>
                <a:latin typeface="Times New Roman" panose="02020603050405020304" pitchFamily="18" charset="0"/>
                <a:ea typeface="SimSun" panose="02010600030101010101" pitchFamily="2" charset="-122"/>
              </a:defRPr>
            </a:lvl5pPr>
            <a:lvl6pPr marL="2514600" indent="-228600" defTabSz="449263" eaLnBrk="0" fontAlgn="base" hangingPunct="0">
              <a:spcBef>
                <a:spcPct val="0"/>
              </a:spcBef>
              <a:spcAft>
                <a:spcPct val="0"/>
              </a:spcAft>
              <a:defRPr sz="2400">
                <a:solidFill>
                  <a:schemeClr val="bg1"/>
                </a:solidFill>
                <a:latin typeface="Times New Roman" panose="02020603050405020304" pitchFamily="18" charset="0"/>
                <a:ea typeface="SimSun" panose="02010600030101010101" pitchFamily="2" charset="-122"/>
              </a:defRPr>
            </a:lvl6pPr>
            <a:lvl7pPr marL="2971800" indent="-228600" defTabSz="449263" eaLnBrk="0" fontAlgn="base" hangingPunct="0">
              <a:spcBef>
                <a:spcPct val="0"/>
              </a:spcBef>
              <a:spcAft>
                <a:spcPct val="0"/>
              </a:spcAft>
              <a:defRPr sz="2400">
                <a:solidFill>
                  <a:schemeClr val="bg1"/>
                </a:solidFill>
                <a:latin typeface="Times New Roman" panose="02020603050405020304" pitchFamily="18" charset="0"/>
                <a:ea typeface="SimSun" panose="02010600030101010101" pitchFamily="2" charset="-122"/>
              </a:defRPr>
            </a:lvl7pPr>
            <a:lvl8pPr marL="3429000" indent="-228600" defTabSz="449263" eaLnBrk="0" fontAlgn="base" hangingPunct="0">
              <a:spcBef>
                <a:spcPct val="0"/>
              </a:spcBef>
              <a:spcAft>
                <a:spcPct val="0"/>
              </a:spcAft>
              <a:defRPr sz="2400">
                <a:solidFill>
                  <a:schemeClr val="bg1"/>
                </a:solidFill>
                <a:latin typeface="Times New Roman" panose="02020603050405020304" pitchFamily="18" charset="0"/>
                <a:ea typeface="SimSun" panose="02010600030101010101" pitchFamily="2" charset="-122"/>
              </a:defRPr>
            </a:lvl8pPr>
            <a:lvl9pPr marL="3886200" indent="-228600" defTabSz="449263" eaLnBrk="0" fontAlgn="base" hangingPunct="0">
              <a:spcBef>
                <a:spcPct val="0"/>
              </a:spcBef>
              <a:spcAft>
                <a:spcPct val="0"/>
              </a:spcAft>
              <a:defRPr sz="2400">
                <a:solidFill>
                  <a:schemeClr val="bg1"/>
                </a:solidFill>
                <a:latin typeface="Times New Roman" panose="02020603050405020304" pitchFamily="18" charset="0"/>
                <a:ea typeface="SimSun" panose="02010600030101010101" pitchFamily="2" charset="-122"/>
              </a:defRPr>
            </a:lvl9pPr>
          </a:lstStyle>
          <a:p>
            <a:pPr algn="just" defTabSz="449263" eaLnBrk="0" fontAlgn="base" hangingPunct="0">
              <a:spcBef>
                <a:spcPct val="0"/>
              </a:spcBef>
              <a:spcAft>
                <a:spcPct val="0"/>
              </a:spcAft>
              <a:buFont typeface="Wingdings" panose="05000000000000000000" pitchFamily="2" charset="2"/>
              <a:buChar char="§"/>
            </a:pPr>
            <a:endParaRPr lang="pt-BR" altLang="pt-BR" b="1" smtClean="0">
              <a:solidFill>
                <a:srgbClr val="FF0000"/>
              </a:solidFill>
            </a:endParaRPr>
          </a:p>
        </p:txBody>
      </p:sp>
      <p:sp>
        <p:nvSpPr>
          <p:cNvPr id="11" name="Espaço Reservado para Número de Slide 10"/>
          <p:cNvSpPr>
            <a:spLocks noGrp="1"/>
          </p:cNvSpPr>
          <p:nvPr>
            <p:ph type="sldNum" sz="quarter" idx="12"/>
          </p:nvPr>
        </p:nvSpPr>
        <p:spPr>
          <a:xfrm>
            <a:off x="6937920" y="6669360"/>
            <a:ext cx="2170584" cy="268139"/>
          </a:xfrm>
        </p:spPr>
        <p:txBody>
          <a:bodyPr/>
          <a:lstStyle/>
          <a:p>
            <a:fld id="{22C4E9CA-A6F7-4D7B-81AB-A496E6454ED3}" type="slidenum">
              <a:rPr lang="pt-BR" b="1" smtClean="0">
                <a:solidFill>
                  <a:schemeClr val="tx1"/>
                </a:solidFill>
              </a:rPr>
              <a:pPr/>
              <a:t>1</a:t>
            </a:fld>
            <a:endParaRPr lang="pt-BR" b="1" dirty="0">
              <a:solidFill>
                <a:schemeClr val="tx1"/>
              </a:solidFill>
            </a:endParaRPr>
          </a:p>
        </p:txBody>
      </p:sp>
      <p:sp>
        <p:nvSpPr>
          <p:cNvPr id="13" name="Espaço Reservado para Rodapé 12"/>
          <p:cNvSpPr>
            <a:spLocks noGrp="1"/>
          </p:cNvSpPr>
          <p:nvPr>
            <p:ph type="ftr" sz="quarter" idx="11"/>
          </p:nvPr>
        </p:nvSpPr>
        <p:spPr>
          <a:xfrm>
            <a:off x="3260576" y="6592267"/>
            <a:ext cx="2895600" cy="365125"/>
          </a:xfrm>
        </p:spPr>
        <p:txBody>
          <a:bodyPr/>
          <a:lstStyle/>
          <a:p>
            <a:r>
              <a:rPr lang="pt-BR" b="1" dirty="0" smtClean="0">
                <a:solidFill>
                  <a:schemeClr val="tx1"/>
                </a:solidFill>
              </a:rPr>
              <a:t>Toninho Evangelista - ENAC</a:t>
            </a:r>
            <a:endParaRPr lang="pt-BR" b="1" dirty="0">
              <a:solidFill>
                <a:schemeClr val="tx1"/>
              </a:solidFill>
            </a:endParaRPr>
          </a:p>
        </p:txBody>
      </p:sp>
      <p:sp>
        <p:nvSpPr>
          <p:cNvPr id="15" name="Espaço Reservado para Data 14"/>
          <p:cNvSpPr>
            <a:spLocks noGrp="1"/>
          </p:cNvSpPr>
          <p:nvPr>
            <p:ph type="dt" sz="half" idx="10"/>
          </p:nvPr>
        </p:nvSpPr>
        <p:spPr>
          <a:xfrm>
            <a:off x="62136" y="6597352"/>
            <a:ext cx="2133600" cy="365125"/>
          </a:xfrm>
        </p:spPr>
        <p:txBody>
          <a:bodyPr/>
          <a:lstStyle/>
          <a:p>
            <a:fld id="{48082741-2907-4169-B549-5544DC19F801}" type="datetime1">
              <a:rPr lang="pt-BR" b="1" smtClean="0">
                <a:solidFill>
                  <a:schemeClr val="tx1"/>
                </a:solidFill>
              </a:rPr>
              <a:pPr/>
              <a:t>03/02/2019</a:t>
            </a:fld>
            <a:endParaRPr lang="pt-BR" b="1" dirty="0">
              <a:solidFill>
                <a:schemeClr val="tx1"/>
              </a:solidFill>
            </a:endParaRPr>
          </a:p>
        </p:txBody>
      </p:sp>
      <p:sp>
        <p:nvSpPr>
          <p:cNvPr id="17" name="Rectangle 9"/>
          <p:cNvSpPr>
            <a:spLocks noChangeArrowheads="1"/>
          </p:cNvSpPr>
          <p:nvPr/>
        </p:nvSpPr>
        <p:spPr bwMode="auto">
          <a:xfrm>
            <a:off x="0" y="0"/>
            <a:ext cx="9180512" cy="6957392"/>
          </a:xfrm>
          <a:prstGeom prst="rect">
            <a:avLst/>
          </a:prstGeom>
          <a:solidFill>
            <a:srgbClr val="FF0000">
              <a:alpha val="12941"/>
            </a:srgbClr>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49263" eaLnBrk="0" fontAlgn="base" hangingPunct="0">
              <a:spcBef>
                <a:spcPct val="0"/>
              </a:spcBef>
              <a:spcAft>
                <a:spcPct val="0"/>
              </a:spcAft>
              <a:buFont typeface="Wingdings" panose="05000000000000000000" pitchFamily="2" charset="2"/>
              <a:buChar char="§"/>
              <a:defRPr/>
            </a:pPr>
            <a:endParaRPr lang="pt-BR" altLang="pt-BR" b="1" kern="0" dirty="0" smtClean="0">
              <a:solidFill>
                <a:srgbClr val="FF0000"/>
              </a:solidFill>
            </a:endParaRPr>
          </a:p>
        </p:txBody>
      </p:sp>
      <p:sp>
        <p:nvSpPr>
          <p:cNvPr id="20" name="Rectangle 9"/>
          <p:cNvSpPr>
            <a:spLocks noChangeArrowheads="1"/>
          </p:cNvSpPr>
          <p:nvPr/>
        </p:nvSpPr>
        <p:spPr bwMode="auto">
          <a:xfrm>
            <a:off x="4860032" y="1916832"/>
            <a:ext cx="3096344" cy="3600400"/>
          </a:xfrm>
          <a:prstGeom prst="rect">
            <a:avLst/>
          </a:prstGeom>
          <a:solidFill>
            <a:srgbClr val="FF0000">
              <a:alpha val="12941"/>
            </a:srgbClr>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49263" eaLnBrk="0" fontAlgn="base" hangingPunct="0">
              <a:spcBef>
                <a:spcPct val="0"/>
              </a:spcBef>
              <a:spcAft>
                <a:spcPct val="0"/>
              </a:spcAft>
              <a:buFont typeface="Wingdings" panose="05000000000000000000" pitchFamily="2" charset="2"/>
              <a:buChar char="§"/>
              <a:defRPr/>
            </a:pPr>
            <a:endParaRPr lang="pt-BR" altLang="pt-BR" b="1" kern="0" dirty="0" smtClean="0">
              <a:solidFill>
                <a:srgbClr val="FF0000"/>
              </a:solidFill>
            </a:endParaRPr>
          </a:p>
        </p:txBody>
      </p:sp>
      <p:sp>
        <p:nvSpPr>
          <p:cNvPr id="21" name="Rectangle 9"/>
          <p:cNvSpPr>
            <a:spLocks noChangeArrowheads="1"/>
          </p:cNvSpPr>
          <p:nvPr/>
        </p:nvSpPr>
        <p:spPr bwMode="auto">
          <a:xfrm>
            <a:off x="5076056" y="1700808"/>
            <a:ext cx="2520280" cy="2880320"/>
          </a:xfrm>
          <a:prstGeom prst="rect">
            <a:avLst/>
          </a:prstGeom>
          <a:solidFill>
            <a:srgbClr val="FF0000">
              <a:alpha val="12941"/>
            </a:srgbClr>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49263" eaLnBrk="0" fontAlgn="base" hangingPunct="0">
              <a:spcBef>
                <a:spcPct val="0"/>
              </a:spcBef>
              <a:spcAft>
                <a:spcPct val="0"/>
              </a:spcAft>
              <a:buFont typeface="Wingdings" panose="05000000000000000000" pitchFamily="2" charset="2"/>
              <a:buChar char="§"/>
              <a:defRPr/>
            </a:pPr>
            <a:endParaRPr lang="pt-BR" altLang="pt-BR" b="1" kern="0" dirty="0" smtClean="0">
              <a:solidFill>
                <a:srgbClr val="FF0000"/>
              </a:solidFill>
            </a:endParaRPr>
          </a:p>
        </p:txBody>
      </p:sp>
      <p:sp>
        <p:nvSpPr>
          <p:cNvPr id="22" name="Rectangle 9"/>
          <p:cNvSpPr>
            <a:spLocks noChangeArrowheads="1"/>
          </p:cNvSpPr>
          <p:nvPr/>
        </p:nvSpPr>
        <p:spPr bwMode="auto">
          <a:xfrm>
            <a:off x="5076056" y="1700808"/>
            <a:ext cx="2592288" cy="2880320"/>
          </a:xfrm>
          <a:prstGeom prst="rect">
            <a:avLst/>
          </a:prstGeom>
          <a:solidFill>
            <a:srgbClr val="FF0000">
              <a:alpha val="12941"/>
            </a:srgbClr>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49263" eaLnBrk="0" fontAlgn="base" hangingPunct="0">
              <a:spcBef>
                <a:spcPct val="0"/>
              </a:spcBef>
              <a:spcAft>
                <a:spcPct val="0"/>
              </a:spcAft>
              <a:buFont typeface="Wingdings" panose="05000000000000000000" pitchFamily="2" charset="2"/>
              <a:buChar char="§"/>
              <a:defRPr/>
            </a:pPr>
            <a:endParaRPr lang="pt-BR" altLang="pt-BR" b="1" kern="0" dirty="0" smtClean="0">
              <a:solidFill>
                <a:srgbClr val="FF0000"/>
              </a:solidFill>
            </a:endParaRPr>
          </a:p>
        </p:txBody>
      </p:sp>
      <p:sp>
        <p:nvSpPr>
          <p:cNvPr id="23" name="Rectangle 9"/>
          <p:cNvSpPr>
            <a:spLocks noChangeArrowheads="1"/>
          </p:cNvSpPr>
          <p:nvPr/>
        </p:nvSpPr>
        <p:spPr bwMode="auto">
          <a:xfrm>
            <a:off x="0" y="0"/>
            <a:ext cx="9216008" cy="6885384"/>
          </a:xfrm>
          <a:prstGeom prst="rect">
            <a:avLst/>
          </a:prstGeom>
          <a:solidFill>
            <a:schemeClr val="tx1">
              <a:alpha val="12941"/>
            </a:schemeClr>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49263" eaLnBrk="0" fontAlgn="base" hangingPunct="0">
              <a:spcBef>
                <a:spcPct val="0"/>
              </a:spcBef>
              <a:spcAft>
                <a:spcPct val="0"/>
              </a:spcAft>
              <a:buFont typeface="Wingdings" panose="05000000000000000000" pitchFamily="2" charset="2"/>
              <a:buChar char="§"/>
              <a:defRPr/>
            </a:pPr>
            <a:endParaRPr lang="pt-BR" altLang="pt-BR" b="1" kern="0" dirty="0" smtClean="0">
              <a:solidFill>
                <a:srgbClr val="FF0000"/>
              </a:solidFill>
            </a:endParaRPr>
          </a:p>
        </p:txBody>
      </p:sp>
      <p:pic>
        <p:nvPicPr>
          <p:cNvPr id="24" name="Picture 5" descr="Resultado de imagem para palavra de Deus é luz"/>
          <p:cNvPicPr>
            <a:picLocks noChangeAspect="1" noChangeArrowheads="1"/>
          </p:cNvPicPr>
          <p:nvPr/>
        </p:nvPicPr>
        <p:blipFill>
          <a:blip r:embed="rId3" cstate="print"/>
          <a:srcRect/>
          <a:stretch>
            <a:fillRect/>
          </a:stretch>
        </p:blipFill>
        <p:spPr bwMode="auto">
          <a:xfrm>
            <a:off x="971600" y="1268760"/>
            <a:ext cx="7128792" cy="4536504"/>
          </a:xfrm>
          <a:prstGeom prst="rect">
            <a:avLst/>
          </a:prstGeom>
          <a:noFill/>
          <a:ln w="9525">
            <a:noFill/>
            <a:miter lim="800000"/>
            <a:headEnd/>
            <a:tailEnd/>
          </a:ln>
        </p:spPr>
      </p:pic>
      <p:pic>
        <p:nvPicPr>
          <p:cNvPr id="6" name="Espaço Reservado para Conteúdo 3" descr="Cartaz da CF 2019 - 01.jpeg"/>
          <p:cNvPicPr>
            <a:picLocks noChangeAspect="1"/>
          </p:cNvPicPr>
          <p:nvPr/>
        </p:nvPicPr>
        <p:blipFill>
          <a:blip r:embed="rId4" cstate="print"/>
          <a:srcRect l="14998" r="14998"/>
          <a:stretch>
            <a:fillRect/>
          </a:stretch>
        </p:blipFill>
        <p:spPr>
          <a:xfrm>
            <a:off x="1158670" y="1628800"/>
            <a:ext cx="2621242" cy="374441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8" name="Imagem 17" descr="001 - 2018.jpeg"/>
          <p:cNvPicPr>
            <a:picLocks noChangeAspect="1"/>
          </p:cNvPicPr>
          <p:nvPr/>
        </p:nvPicPr>
        <p:blipFill>
          <a:blip r:embed="rId5" cstate="print"/>
          <a:srcRect l="20174" t="3397" r="10810"/>
          <a:stretch>
            <a:fillRect/>
          </a:stretch>
        </p:blipFill>
        <p:spPr>
          <a:xfrm>
            <a:off x="5076056" y="1692586"/>
            <a:ext cx="2520280" cy="2888542"/>
          </a:xfrm>
          <a:prstGeom prst="rect">
            <a:avLst/>
          </a:prstGeom>
          <a:ln w="57150">
            <a:solidFill>
              <a:srgbClr val="FF0000"/>
            </a:solidFill>
          </a:ln>
        </p:spPr>
      </p:pic>
      <p:sp>
        <p:nvSpPr>
          <p:cNvPr id="14" name="Retângulo 13"/>
          <p:cNvSpPr/>
          <p:nvPr/>
        </p:nvSpPr>
        <p:spPr>
          <a:xfrm>
            <a:off x="5072923" y="4595644"/>
            <a:ext cx="2614818" cy="1508105"/>
          </a:xfrm>
          <a:prstGeom prst="rect">
            <a:avLst/>
          </a:prstGeom>
          <a:noFill/>
        </p:spPr>
        <p:txBody>
          <a:bodyPr wrap="none" lIns="91440" tIns="45720" rIns="91440" bIns="45720">
            <a:spAutoFit/>
          </a:bodyPr>
          <a:lstStyle/>
          <a:p>
            <a:pPr algn="ctr"/>
            <a:r>
              <a:rPr lang="pt-BR" sz="9200" b="1" cap="none" spc="0" dirty="0" smtClean="0">
                <a:ln w="19050">
                  <a:solidFill>
                    <a:schemeClr val="tx2">
                      <a:tint val="1000"/>
                    </a:schemeClr>
                  </a:solidFill>
                  <a:prstDash val="solid"/>
                </a:ln>
                <a:solidFill>
                  <a:schemeClr val="accent2">
                    <a:lumMod val="75000"/>
                  </a:schemeClr>
                </a:solidFill>
                <a:effectLst>
                  <a:outerShdw blurRad="50000" dist="50800" dir="7500000" algn="tl">
                    <a:srgbClr val="000000">
                      <a:shade val="5000"/>
                      <a:alpha val="35000"/>
                    </a:srgbClr>
                  </a:outerShdw>
                </a:effectLst>
              </a:rPr>
              <a:t>AGIR</a:t>
            </a:r>
            <a:endParaRPr lang="pt-BR" sz="9200" b="1" cap="none" spc="0" dirty="0">
              <a:ln w="19050">
                <a:solidFill>
                  <a:schemeClr val="tx2">
                    <a:tint val="1000"/>
                  </a:schemeClr>
                </a:solidFill>
                <a:prstDash val="solid"/>
              </a:ln>
              <a:solidFill>
                <a:schemeClr val="accent2">
                  <a:lumMod val="75000"/>
                </a:schemeClr>
              </a:solidFill>
              <a:effectLst>
                <a:outerShdw blurRad="50000" dist="50800" dir="7500000" algn="tl">
                  <a:srgbClr val="000000">
                    <a:shade val="5000"/>
                    <a:alpha val="35000"/>
                  </a:srgbClr>
                </a:outerShdw>
              </a:effectLst>
            </a:endParaRPr>
          </a:p>
        </p:txBody>
      </p:sp>
      <p:sp>
        <p:nvSpPr>
          <p:cNvPr id="16" name="Rectangle 9"/>
          <p:cNvSpPr>
            <a:spLocks noChangeArrowheads="1"/>
          </p:cNvSpPr>
          <p:nvPr/>
        </p:nvSpPr>
        <p:spPr bwMode="auto">
          <a:xfrm>
            <a:off x="5076056" y="1628800"/>
            <a:ext cx="2520280" cy="3024336"/>
          </a:xfrm>
          <a:prstGeom prst="rect">
            <a:avLst/>
          </a:prstGeom>
          <a:solidFill>
            <a:srgbClr val="FF0000">
              <a:alpha val="12941"/>
            </a:srgbClr>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49263" eaLnBrk="0" fontAlgn="base" hangingPunct="0">
              <a:spcBef>
                <a:spcPct val="0"/>
              </a:spcBef>
              <a:spcAft>
                <a:spcPct val="0"/>
              </a:spcAft>
              <a:buFont typeface="Wingdings" panose="05000000000000000000" pitchFamily="2" charset="2"/>
              <a:buChar char="§"/>
              <a:defRPr/>
            </a:pPr>
            <a:endParaRPr lang="pt-BR" altLang="pt-BR" b="1" kern="0" dirty="0" smtClean="0">
              <a:solidFill>
                <a:srgbClr val="FF0000"/>
              </a:solidFill>
            </a:endParaRPr>
          </a:p>
        </p:txBody>
      </p:sp>
      <p:sp>
        <p:nvSpPr>
          <p:cNvPr id="25" name="Rectangle 9"/>
          <p:cNvSpPr>
            <a:spLocks noChangeArrowheads="1"/>
          </p:cNvSpPr>
          <p:nvPr/>
        </p:nvSpPr>
        <p:spPr bwMode="auto">
          <a:xfrm>
            <a:off x="-36512" y="0"/>
            <a:ext cx="9216008" cy="6885384"/>
          </a:xfrm>
          <a:prstGeom prst="rect">
            <a:avLst/>
          </a:prstGeom>
          <a:solidFill>
            <a:schemeClr val="bg1">
              <a:alpha val="12941"/>
            </a:schemeClr>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49263" eaLnBrk="0" fontAlgn="base" hangingPunct="0">
              <a:spcBef>
                <a:spcPct val="0"/>
              </a:spcBef>
              <a:spcAft>
                <a:spcPct val="0"/>
              </a:spcAft>
              <a:buFont typeface="Wingdings" panose="05000000000000000000" pitchFamily="2" charset="2"/>
              <a:buChar char="§"/>
              <a:defRPr/>
            </a:pPr>
            <a:endParaRPr lang="pt-BR" altLang="pt-BR" b="1" kern="0"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000"/>
                                        <p:tgtEl>
                                          <p:spTgt spid="10"/>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9" grpId="0" animBg="1"/>
      <p:bldP spid="10" grpId="0" animBg="1"/>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9"/>
          <p:cNvSpPr/>
          <p:nvPr/>
        </p:nvSpPr>
        <p:spPr>
          <a:xfrm>
            <a:off x="0" y="0"/>
            <a:ext cx="9180512" cy="6885384"/>
          </a:xfrm>
          <a:prstGeom prst="rect">
            <a:avLst/>
          </a:prstGeom>
          <a:solidFill>
            <a:schemeClr val="accent6">
              <a:lumMod val="75000"/>
            </a:schemeClr>
          </a:solidFill>
          <a:ln w="15875" cap="flat" cmpd="sng" algn="ctr">
            <a:noFill/>
            <a:prstDash val="solid"/>
          </a:ln>
          <a:effectLst/>
        </p:spPr>
        <p:txBody>
          <a:bodyPr anchor="ctr"/>
          <a:lstStyle/>
          <a:p>
            <a:pPr algn="just" defTabSz="449263" eaLnBrk="0" fontAlgn="base" hangingPunct="0">
              <a:spcBef>
                <a:spcPct val="0"/>
              </a:spcBef>
              <a:spcAft>
                <a:spcPct val="0"/>
              </a:spcAft>
              <a:defRPr/>
            </a:pPr>
            <a:endParaRPr lang="pt-BR" sz="1600" b="1" kern="0" dirty="0">
              <a:solidFill>
                <a:prstClr val="white"/>
              </a:solidFill>
              <a:latin typeface="Tw Cen MT" panose="020B0602020104020603"/>
            </a:endParaRPr>
          </a:p>
        </p:txBody>
      </p:sp>
      <p:sp>
        <p:nvSpPr>
          <p:cNvPr id="9" name="Espaço Reservado para Número de Slide 8"/>
          <p:cNvSpPr>
            <a:spLocks noGrp="1"/>
          </p:cNvSpPr>
          <p:nvPr>
            <p:ph type="sldNum" sz="quarter" idx="12"/>
          </p:nvPr>
        </p:nvSpPr>
        <p:spPr>
          <a:xfrm>
            <a:off x="6902896" y="6525344"/>
            <a:ext cx="2133600" cy="365125"/>
          </a:xfrm>
        </p:spPr>
        <p:txBody>
          <a:bodyPr/>
          <a:lstStyle/>
          <a:p>
            <a:fld id="{22C4E9CA-A6F7-4D7B-81AB-A496E6454ED3}" type="slidenum">
              <a:rPr lang="pt-BR" b="1" smtClean="0">
                <a:solidFill>
                  <a:schemeClr val="tx1"/>
                </a:solidFill>
              </a:rPr>
              <a:pPr/>
              <a:t>10</a:t>
            </a:fld>
            <a:endParaRPr lang="pt-BR" b="1" dirty="0">
              <a:solidFill>
                <a:schemeClr val="tx1"/>
              </a:solidFill>
            </a:endParaRPr>
          </a:p>
        </p:txBody>
      </p:sp>
      <p:sp>
        <p:nvSpPr>
          <p:cNvPr id="10" name="Espaço Reservado para Rodapé 9"/>
          <p:cNvSpPr>
            <a:spLocks noGrp="1"/>
          </p:cNvSpPr>
          <p:nvPr>
            <p:ph type="ftr" sz="quarter" idx="11"/>
          </p:nvPr>
        </p:nvSpPr>
        <p:spPr>
          <a:xfrm>
            <a:off x="3124200" y="6520259"/>
            <a:ext cx="2895600" cy="365125"/>
          </a:xfrm>
        </p:spPr>
        <p:txBody>
          <a:bodyPr/>
          <a:lstStyle/>
          <a:p>
            <a:r>
              <a:rPr lang="pt-BR" b="1" dirty="0" smtClean="0">
                <a:solidFill>
                  <a:schemeClr val="tx1"/>
                </a:solidFill>
              </a:rPr>
              <a:t>Toninho Evangelista - ENAC</a:t>
            </a:r>
            <a:endParaRPr lang="pt-BR" b="1" dirty="0">
              <a:solidFill>
                <a:schemeClr val="tx1"/>
              </a:solidFill>
            </a:endParaRPr>
          </a:p>
        </p:txBody>
      </p:sp>
      <p:sp>
        <p:nvSpPr>
          <p:cNvPr id="11" name="Espaço Reservado para Data 10"/>
          <p:cNvSpPr>
            <a:spLocks noGrp="1"/>
          </p:cNvSpPr>
          <p:nvPr>
            <p:ph type="dt" sz="half" idx="10"/>
          </p:nvPr>
        </p:nvSpPr>
        <p:spPr>
          <a:xfrm>
            <a:off x="107504" y="6520259"/>
            <a:ext cx="2133600" cy="365125"/>
          </a:xfrm>
        </p:spPr>
        <p:txBody>
          <a:bodyPr/>
          <a:lstStyle/>
          <a:p>
            <a:fld id="{2397E3CB-0998-4405-B153-370674C75C7B}" type="datetime1">
              <a:rPr lang="pt-BR" b="1" smtClean="0">
                <a:solidFill>
                  <a:schemeClr val="tx1"/>
                </a:solidFill>
              </a:rPr>
              <a:pPr/>
              <a:t>03/02/2019</a:t>
            </a:fld>
            <a:endParaRPr lang="pt-BR" b="1" dirty="0">
              <a:solidFill>
                <a:schemeClr val="tx1"/>
              </a:solidFill>
            </a:endParaRPr>
          </a:p>
        </p:txBody>
      </p:sp>
      <p:sp>
        <p:nvSpPr>
          <p:cNvPr id="12" name="Rectangle 9"/>
          <p:cNvSpPr>
            <a:spLocks noChangeArrowheads="1"/>
          </p:cNvSpPr>
          <p:nvPr/>
        </p:nvSpPr>
        <p:spPr bwMode="auto">
          <a:xfrm>
            <a:off x="0" y="0"/>
            <a:ext cx="9180512" cy="6885384"/>
          </a:xfrm>
          <a:prstGeom prst="rect">
            <a:avLst/>
          </a:prstGeom>
          <a:solidFill>
            <a:schemeClr val="tx1">
              <a:alpha val="12941"/>
            </a:schemeClr>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49263" eaLnBrk="0" fontAlgn="base" hangingPunct="0">
              <a:spcBef>
                <a:spcPct val="0"/>
              </a:spcBef>
              <a:spcAft>
                <a:spcPct val="0"/>
              </a:spcAft>
              <a:buFont typeface="Wingdings" panose="05000000000000000000" pitchFamily="2" charset="2"/>
              <a:buChar char="§"/>
              <a:defRPr/>
            </a:pPr>
            <a:endParaRPr lang="pt-BR" altLang="pt-BR" b="1" kern="0" dirty="0" smtClean="0">
              <a:solidFill>
                <a:srgbClr val="FF0000"/>
              </a:solidFill>
            </a:endParaRPr>
          </a:p>
        </p:txBody>
      </p:sp>
      <p:pic>
        <p:nvPicPr>
          <p:cNvPr id="13" name="Picture 5" descr="Resultado de imagem para palavra de Deus é luz"/>
          <p:cNvPicPr>
            <a:picLocks noChangeAspect="1" noChangeArrowheads="1"/>
          </p:cNvPicPr>
          <p:nvPr/>
        </p:nvPicPr>
        <p:blipFill>
          <a:blip r:embed="rId2" cstate="print"/>
          <a:srcRect/>
          <a:stretch>
            <a:fillRect/>
          </a:stretch>
        </p:blipFill>
        <p:spPr bwMode="auto">
          <a:xfrm>
            <a:off x="251520" y="330078"/>
            <a:ext cx="8640960" cy="6195266"/>
          </a:xfrm>
          <a:prstGeom prst="rect">
            <a:avLst/>
          </a:prstGeom>
          <a:noFill/>
          <a:ln w="9525">
            <a:noFill/>
            <a:miter lim="800000"/>
            <a:headEnd/>
            <a:tailEnd/>
          </a:ln>
        </p:spPr>
      </p:pic>
      <p:sp>
        <p:nvSpPr>
          <p:cNvPr id="16" name="CaixaDeTexto 15"/>
          <p:cNvSpPr txBox="1"/>
          <p:nvPr/>
        </p:nvSpPr>
        <p:spPr>
          <a:xfrm>
            <a:off x="2808023" y="836712"/>
            <a:ext cx="3780201" cy="1569660"/>
          </a:xfrm>
          <a:prstGeom prst="rect">
            <a:avLst/>
          </a:prstGeom>
          <a:noFill/>
        </p:spPr>
        <p:txBody>
          <a:bodyPr wrap="none" rtlCol="0">
            <a:spAutoFit/>
          </a:bodyPr>
          <a:lstStyle/>
          <a:p>
            <a:pPr algn="ctr"/>
            <a:r>
              <a:rPr lang="pt-BR" sz="3200" b="1" dirty="0" smtClean="0">
                <a:solidFill>
                  <a:srgbClr val="002060"/>
                </a:solidFill>
              </a:rPr>
              <a:t>FRATERNIDADE </a:t>
            </a:r>
          </a:p>
          <a:p>
            <a:pPr algn="ctr"/>
            <a:r>
              <a:rPr lang="pt-BR" sz="3200" b="1" dirty="0" smtClean="0">
                <a:solidFill>
                  <a:srgbClr val="002060"/>
                </a:solidFill>
              </a:rPr>
              <a:t>E </a:t>
            </a:r>
          </a:p>
          <a:p>
            <a:pPr algn="ctr"/>
            <a:r>
              <a:rPr lang="pt-BR" sz="3200" b="1" dirty="0" smtClean="0">
                <a:solidFill>
                  <a:srgbClr val="002060"/>
                </a:solidFill>
              </a:rPr>
              <a:t>POLÍTICAS PÚBLICAS </a:t>
            </a:r>
            <a:endParaRPr lang="pt-BR" sz="3200" b="1" dirty="0">
              <a:solidFill>
                <a:srgbClr val="002060"/>
              </a:solidFill>
            </a:endParaRPr>
          </a:p>
        </p:txBody>
      </p:sp>
      <p:sp>
        <p:nvSpPr>
          <p:cNvPr id="3" name="Rectangle 29"/>
          <p:cNvSpPr/>
          <p:nvPr/>
        </p:nvSpPr>
        <p:spPr>
          <a:xfrm>
            <a:off x="251520" y="332656"/>
            <a:ext cx="8640960" cy="6192688"/>
          </a:xfrm>
          <a:prstGeom prst="rect">
            <a:avLst/>
          </a:prstGeom>
          <a:solidFill>
            <a:schemeClr val="bg1"/>
          </a:solidFill>
          <a:ln w="57150" cap="flat" cmpd="sng" algn="ctr">
            <a:solidFill>
              <a:srgbClr val="002060"/>
            </a:solidFill>
            <a:prstDash val="solid"/>
          </a:ln>
          <a:effectLst/>
        </p:spPr>
        <p:txBody>
          <a:bodyPr anchor="ctr"/>
          <a:lstStyle/>
          <a:p>
            <a:pPr algn="just" defTabSz="449263" eaLnBrk="0" fontAlgn="base" hangingPunct="0">
              <a:spcBef>
                <a:spcPct val="0"/>
              </a:spcBef>
              <a:spcAft>
                <a:spcPct val="0"/>
              </a:spcAft>
              <a:defRPr/>
            </a:pPr>
            <a:endParaRPr lang="pt-BR" sz="1600" b="1" kern="0" dirty="0">
              <a:solidFill>
                <a:prstClr val="white"/>
              </a:solidFill>
              <a:latin typeface="Tw Cen MT" panose="020B0602020104020603"/>
            </a:endParaRPr>
          </a:p>
        </p:txBody>
      </p:sp>
      <p:sp>
        <p:nvSpPr>
          <p:cNvPr id="17" name="Rectangle 9"/>
          <p:cNvSpPr>
            <a:spLocks noChangeArrowheads="1"/>
          </p:cNvSpPr>
          <p:nvPr/>
        </p:nvSpPr>
        <p:spPr bwMode="auto">
          <a:xfrm>
            <a:off x="251520" y="332656"/>
            <a:ext cx="8640960" cy="6264696"/>
          </a:xfrm>
          <a:prstGeom prst="rect">
            <a:avLst/>
          </a:prstGeom>
          <a:solidFill>
            <a:srgbClr val="FF0000">
              <a:alpha val="12941"/>
            </a:srgbClr>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49263" eaLnBrk="0" fontAlgn="base" hangingPunct="0">
              <a:spcBef>
                <a:spcPct val="0"/>
              </a:spcBef>
              <a:spcAft>
                <a:spcPct val="0"/>
              </a:spcAft>
              <a:buFont typeface="Wingdings" panose="05000000000000000000" pitchFamily="2" charset="2"/>
              <a:buChar char="§"/>
              <a:defRPr/>
            </a:pPr>
            <a:endParaRPr lang="pt-BR" altLang="pt-BR" b="1" kern="0" dirty="0" smtClean="0">
              <a:solidFill>
                <a:srgbClr val="FF0000"/>
              </a:solidFill>
            </a:endParaRPr>
          </a:p>
        </p:txBody>
      </p:sp>
      <p:pic>
        <p:nvPicPr>
          <p:cNvPr id="20" name="Imagem 19" descr="untitled.png"/>
          <p:cNvPicPr>
            <a:picLocks noChangeAspect="1"/>
          </p:cNvPicPr>
          <p:nvPr/>
        </p:nvPicPr>
        <p:blipFill>
          <a:blip r:embed="rId3" cstate="print"/>
          <a:srcRect l="28314" t="4000" r="30180" b="36001"/>
          <a:stretch>
            <a:fillRect/>
          </a:stretch>
        </p:blipFill>
        <p:spPr>
          <a:xfrm>
            <a:off x="338261" y="476673"/>
            <a:ext cx="633339" cy="648072"/>
          </a:xfrm>
          <a:prstGeom prst="rect">
            <a:avLst/>
          </a:prstGeom>
        </p:spPr>
      </p:pic>
      <p:pic>
        <p:nvPicPr>
          <p:cNvPr id="21" name="Imagem 20" descr="001 - 2018.jpeg"/>
          <p:cNvPicPr>
            <a:picLocks noChangeAspect="1"/>
          </p:cNvPicPr>
          <p:nvPr/>
        </p:nvPicPr>
        <p:blipFill>
          <a:blip r:embed="rId4" cstate="print"/>
          <a:srcRect l="23455" t="2021" r="10714"/>
          <a:stretch>
            <a:fillRect/>
          </a:stretch>
        </p:blipFill>
        <p:spPr>
          <a:xfrm>
            <a:off x="395536" y="5445224"/>
            <a:ext cx="792088" cy="965309"/>
          </a:xfrm>
          <a:prstGeom prst="rect">
            <a:avLst/>
          </a:prstGeom>
          <a:ln>
            <a:noFill/>
          </a:ln>
          <a:effectLst>
            <a:softEdge rad="112500"/>
          </a:effectLst>
        </p:spPr>
      </p:pic>
      <p:sp>
        <p:nvSpPr>
          <p:cNvPr id="15" name="Rectangle 29"/>
          <p:cNvSpPr/>
          <p:nvPr/>
        </p:nvSpPr>
        <p:spPr>
          <a:xfrm>
            <a:off x="1115616" y="476672"/>
            <a:ext cx="7632848" cy="648072"/>
          </a:xfrm>
          <a:prstGeom prst="rect">
            <a:avLst/>
          </a:prstGeom>
          <a:solidFill>
            <a:srgbClr val="FF0000"/>
          </a:solidFill>
          <a:ln w="57150" cap="flat" cmpd="sng" algn="ctr">
            <a:solidFill>
              <a:schemeClr val="accent1">
                <a:lumMod val="75000"/>
              </a:schemeClr>
            </a:solidFill>
            <a:prstDash val="solid"/>
          </a:ln>
          <a:effectLst/>
        </p:spPr>
        <p:txBody>
          <a:bodyPr anchor="ctr"/>
          <a:lstStyle/>
          <a:p>
            <a:r>
              <a:rPr lang="pt-BR" sz="2500" b="1" i="1" dirty="0" smtClean="0">
                <a:solidFill>
                  <a:schemeClr val="bg1"/>
                </a:solidFill>
              </a:rPr>
              <a:t>A participação da sociedade e os valores fundamentais </a:t>
            </a:r>
            <a:endParaRPr lang="pt-BR" sz="2500" b="1" dirty="0">
              <a:solidFill>
                <a:schemeClr val="bg1"/>
              </a:solidFill>
            </a:endParaRPr>
          </a:p>
        </p:txBody>
      </p:sp>
      <p:sp>
        <p:nvSpPr>
          <p:cNvPr id="22" name="CaixaDeTexto 21"/>
          <p:cNvSpPr txBox="1"/>
          <p:nvPr/>
        </p:nvSpPr>
        <p:spPr>
          <a:xfrm>
            <a:off x="1907704" y="1268760"/>
            <a:ext cx="6658956" cy="646331"/>
          </a:xfrm>
          <a:prstGeom prst="rect">
            <a:avLst/>
          </a:prstGeom>
          <a:noFill/>
        </p:spPr>
        <p:txBody>
          <a:bodyPr wrap="square" rtlCol="0">
            <a:spAutoFit/>
          </a:bodyPr>
          <a:lstStyle/>
          <a:p>
            <a:pPr algn="r"/>
            <a:r>
              <a:rPr lang="pt-BR" sz="3600" b="1" dirty="0" smtClean="0">
                <a:solidFill>
                  <a:srgbClr val="FF0000"/>
                </a:solidFill>
              </a:rPr>
              <a:t>        Participar Ativamente</a:t>
            </a:r>
            <a:endParaRPr lang="pt-BR" sz="3600" b="1" dirty="0">
              <a:solidFill>
                <a:srgbClr val="FF0000"/>
              </a:solidFill>
            </a:endParaRPr>
          </a:p>
        </p:txBody>
      </p:sp>
      <p:sp>
        <p:nvSpPr>
          <p:cNvPr id="19" name="Retângulo 18"/>
          <p:cNvSpPr/>
          <p:nvPr/>
        </p:nvSpPr>
        <p:spPr>
          <a:xfrm>
            <a:off x="539552" y="1852076"/>
            <a:ext cx="8208912" cy="4462760"/>
          </a:xfrm>
          <a:prstGeom prst="rect">
            <a:avLst/>
          </a:prstGeom>
        </p:spPr>
        <p:txBody>
          <a:bodyPr wrap="square">
            <a:spAutoFit/>
          </a:bodyPr>
          <a:lstStyle/>
          <a:p>
            <a:pPr algn="just">
              <a:buFont typeface="Wingdings" pitchFamily="2" charset="2"/>
              <a:buChar char="Ø"/>
            </a:pPr>
            <a:r>
              <a:rPr lang="pt-BR" altLang="pt-BR" sz="2400" dirty="0" smtClean="0">
                <a:latin typeface="Times New Roman" panose="02020603050405020304" pitchFamily="18" charset="0"/>
                <a:cs typeface="Times New Roman" panose="02020603050405020304" pitchFamily="18" charset="0"/>
              </a:rPr>
              <a:t> </a:t>
            </a:r>
            <a:r>
              <a:rPr lang="pt-BR" sz="2400" dirty="0" smtClean="0"/>
              <a:t>A Igreja, através da CF 2019 e do Documento 105, encoraja e estimula os leigos e leigas para serem sal da terra e luz do mundo nos espaços políticos e coletivos de decisão.</a:t>
            </a:r>
          </a:p>
          <a:p>
            <a:pPr algn="just"/>
            <a:endParaRPr lang="pt-BR" sz="1000" dirty="0" smtClean="0"/>
          </a:p>
          <a:p>
            <a:pPr algn="just">
              <a:buFont typeface="Wingdings" pitchFamily="2" charset="2"/>
              <a:buChar char="Ø"/>
            </a:pPr>
            <a:r>
              <a:rPr lang="pt-BR" sz="2400" dirty="0" smtClean="0"/>
              <a:t> É fundamental que os leigos e leigas que atuam e dão testemunho cristão na política sejam acolhidos e acompanhados por suas comunidades e paróquias.</a:t>
            </a:r>
          </a:p>
          <a:p>
            <a:pPr algn="just">
              <a:buFont typeface="Wingdings" pitchFamily="2" charset="2"/>
              <a:buChar char="Ø"/>
            </a:pPr>
            <a:endParaRPr lang="pt-BR" sz="1000" dirty="0" smtClean="0"/>
          </a:p>
          <a:p>
            <a:pPr algn="just">
              <a:buFont typeface="Wingdings" pitchFamily="2" charset="2"/>
              <a:buChar char="Ø"/>
            </a:pPr>
            <a:r>
              <a:rPr lang="pt-BR" sz="2400" dirty="0" smtClean="0"/>
              <a:t> Pelo  o rosto de Deus que se manifesta junto aos empobrecidos, precisamos ter coragem e agir com efetiva participação nos processos políticos. </a:t>
            </a:r>
          </a:p>
          <a:p>
            <a:pPr lvl="5" algn="just">
              <a:buFont typeface="Wingdings" pitchFamily="2" charset="2"/>
              <a:buChar char="Ø"/>
            </a:pPr>
            <a:endParaRPr lang="pt-BR" sz="2400" dirty="0" smtClean="0"/>
          </a:p>
          <a:p>
            <a:pPr lvl="5" algn="just"/>
            <a:r>
              <a:rPr lang="pt-BR" sz="2400" b="1" dirty="0" smtClean="0">
                <a:solidFill>
                  <a:srgbClr val="FF0000"/>
                </a:solidFill>
              </a:rPr>
              <a:t>    Alicerçados pela fé, venceremos o medo,</a:t>
            </a:r>
            <a:endParaRPr lang="pt-BR" altLang="pt-BR" sz="2400" dirty="0" smtClean="0">
              <a:latin typeface="Times New Roman" panose="02020603050405020304" pitchFamily="18" charset="0"/>
              <a:cs typeface="Times New Roman" panose="02020603050405020304" pitchFamily="18" charset="0"/>
            </a:endParaRPr>
          </a:p>
        </p:txBody>
      </p:sp>
      <p:sp>
        <p:nvSpPr>
          <p:cNvPr id="18" name="Rectangle 9"/>
          <p:cNvSpPr>
            <a:spLocks noChangeArrowheads="1"/>
          </p:cNvSpPr>
          <p:nvPr/>
        </p:nvSpPr>
        <p:spPr bwMode="auto">
          <a:xfrm>
            <a:off x="0" y="0"/>
            <a:ext cx="9216008" cy="6885384"/>
          </a:xfrm>
          <a:prstGeom prst="rect">
            <a:avLst/>
          </a:prstGeom>
          <a:solidFill>
            <a:schemeClr val="bg1">
              <a:alpha val="12941"/>
            </a:schemeClr>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49263" eaLnBrk="0" fontAlgn="base" hangingPunct="0">
              <a:spcBef>
                <a:spcPct val="0"/>
              </a:spcBef>
              <a:spcAft>
                <a:spcPct val="0"/>
              </a:spcAft>
              <a:buFont typeface="Wingdings" panose="05000000000000000000" pitchFamily="2" charset="2"/>
              <a:buChar char="§"/>
              <a:defRPr/>
            </a:pPr>
            <a:endParaRPr lang="pt-BR" altLang="pt-BR" b="1" kern="0"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par>
                                <p:cTn id="12" presetID="5" presetClass="entr" presetSubtype="1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checkerboard(across)">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checkerboard(across)">
                                      <p:cBhvr>
                                        <p:cTn id="19" dur="500"/>
                                        <p:tgtEl>
                                          <p:spTgt spid="20"/>
                                        </p:tgtEl>
                                      </p:cBhvr>
                                    </p:animEffect>
                                  </p:childTnLst>
                                </p:cTn>
                              </p:par>
                              <p:par>
                                <p:cTn id="20" presetID="5" presetClass="entr" presetSubtype="1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checkerboard(across)">
                                      <p:cBhvr>
                                        <p:cTn id="22" dur="500"/>
                                        <p:tgtEl>
                                          <p:spTgt spid="21"/>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checkerboard(across)">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checkerboard(across)">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15" grpId="0" animBg="1"/>
      <p:bldP spid="22"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9"/>
          <p:cNvSpPr/>
          <p:nvPr/>
        </p:nvSpPr>
        <p:spPr>
          <a:xfrm>
            <a:off x="0" y="0"/>
            <a:ext cx="9180512" cy="6885384"/>
          </a:xfrm>
          <a:prstGeom prst="rect">
            <a:avLst/>
          </a:prstGeom>
          <a:solidFill>
            <a:schemeClr val="accent6">
              <a:lumMod val="75000"/>
            </a:schemeClr>
          </a:solidFill>
          <a:ln w="15875" cap="flat" cmpd="sng" algn="ctr">
            <a:noFill/>
            <a:prstDash val="solid"/>
          </a:ln>
          <a:effectLst/>
        </p:spPr>
        <p:txBody>
          <a:bodyPr anchor="ctr"/>
          <a:lstStyle/>
          <a:p>
            <a:pPr algn="just" defTabSz="449263" eaLnBrk="0" fontAlgn="base" hangingPunct="0">
              <a:spcBef>
                <a:spcPct val="0"/>
              </a:spcBef>
              <a:spcAft>
                <a:spcPct val="0"/>
              </a:spcAft>
              <a:defRPr/>
            </a:pPr>
            <a:endParaRPr lang="pt-BR" sz="1600" b="1" kern="0" dirty="0">
              <a:solidFill>
                <a:prstClr val="white"/>
              </a:solidFill>
              <a:latin typeface="Tw Cen MT" panose="020B0602020104020603"/>
            </a:endParaRPr>
          </a:p>
        </p:txBody>
      </p:sp>
      <p:sp>
        <p:nvSpPr>
          <p:cNvPr id="9" name="Espaço Reservado para Número de Slide 8"/>
          <p:cNvSpPr>
            <a:spLocks noGrp="1"/>
          </p:cNvSpPr>
          <p:nvPr>
            <p:ph type="sldNum" sz="quarter" idx="12"/>
          </p:nvPr>
        </p:nvSpPr>
        <p:spPr>
          <a:xfrm>
            <a:off x="6902896" y="6525344"/>
            <a:ext cx="2133600" cy="365125"/>
          </a:xfrm>
        </p:spPr>
        <p:txBody>
          <a:bodyPr/>
          <a:lstStyle/>
          <a:p>
            <a:fld id="{22C4E9CA-A6F7-4D7B-81AB-A496E6454ED3}" type="slidenum">
              <a:rPr lang="pt-BR" b="1" smtClean="0">
                <a:solidFill>
                  <a:schemeClr val="tx1"/>
                </a:solidFill>
              </a:rPr>
              <a:pPr/>
              <a:t>11</a:t>
            </a:fld>
            <a:endParaRPr lang="pt-BR" b="1" dirty="0">
              <a:solidFill>
                <a:schemeClr val="tx1"/>
              </a:solidFill>
            </a:endParaRPr>
          </a:p>
        </p:txBody>
      </p:sp>
      <p:sp>
        <p:nvSpPr>
          <p:cNvPr id="10" name="Espaço Reservado para Rodapé 9"/>
          <p:cNvSpPr>
            <a:spLocks noGrp="1"/>
          </p:cNvSpPr>
          <p:nvPr>
            <p:ph type="ftr" sz="quarter" idx="11"/>
          </p:nvPr>
        </p:nvSpPr>
        <p:spPr>
          <a:xfrm>
            <a:off x="3124200" y="6520259"/>
            <a:ext cx="2895600" cy="365125"/>
          </a:xfrm>
        </p:spPr>
        <p:txBody>
          <a:bodyPr/>
          <a:lstStyle/>
          <a:p>
            <a:r>
              <a:rPr lang="pt-BR" b="1" dirty="0" smtClean="0">
                <a:solidFill>
                  <a:schemeClr val="tx1"/>
                </a:solidFill>
              </a:rPr>
              <a:t>Toninho Evangelista - ENAC</a:t>
            </a:r>
            <a:endParaRPr lang="pt-BR" b="1" dirty="0">
              <a:solidFill>
                <a:schemeClr val="tx1"/>
              </a:solidFill>
            </a:endParaRPr>
          </a:p>
        </p:txBody>
      </p:sp>
      <p:sp>
        <p:nvSpPr>
          <p:cNvPr id="11" name="Espaço Reservado para Data 10"/>
          <p:cNvSpPr>
            <a:spLocks noGrp="1"/>
          </p:cNvSpPr>
          <p:nvPr>
            <p:ph type="dt" sz="half" idx="10"/>
          </p:nvPr>
        </p:nvSpPr>
        <p:spPr>
          <a:xfrm>
            <a:off x="179512" y="6520259"/>
            <a:ext cx="2133600" cy="365125"/>
          </a:xfrm>
        </p:spPr>
        <p:txBody>
          <a:bodyPr/>
          <a:lstStyle/>
          <a:p>
            <a:fld id="{2397E3CB-0998-4405-B153-370674C75C7B}" type="datetime1">
              <a:rPr lang="pt-BR" b="1" smtClean="0">
                <a:solidFill>
                  <a:schemeClr val="tx1"/>
                </a:solidFill>
              </a:rPr>
              <a:pPr/>
              <a:t>03/02/2019</a:t>
            </a:fld>
            <a:endParaRPr lang="pt-BR" b="1" dirty="0">
              <a:solidFill>
                <a:schemeClr val="tx1"/>
              </a:solidFill>
            </a:endParaRPr>
          </a:p>
        </p:txBody>
      </p:sp>
      <p:sp>
        <p:nvSpPr>
          <p:cNvPr id="12" name="Rectangle 9"/>
          <p:cNvSpPr>
            <a:spLocks noChangeArrowheads="1"/>
          </p:cNvSpPr>
          <p:nvPr/>
        </p:nvSpPr>
        <p:spPr bwMode="auto">
          <a:xfrm>
            <a:off x="0" y="0"/>
            <a:ext cx="9180512" cy="6885384"/>
          </a:xfrm>
          <a:prstGeom prst="rect">
            <a:avLst/>
          </a:prstGeom>
          <a:solidFill>
            <a:schemeClr val="tx1">
              <a:alpha val="12941"/>
            </a:schemeClr>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49263" eaLnBrk="0" fontAlgn="base" hangingPunct="0">
              <a:spcBef>
                <a:spcPct val="0"/>
              </a:spcBef>
              <a:spcAft>
                <a:spcPct val="0"/>
              </a:spcAft>
              <a:buFont typeface="Wingdings" panose="05000000000000000000" pitchFamily="2" charset="2"/>
              <a:buChar char="§"/>
              <a:defRPr/>
            </a:pPr>
            <a:endParaRPr lang="pt-BR" altLang="pt-BR" b="1" kern="0" dirty="0" smtClean="0">
              <a:solidFill>
                <a:srgbClr val="FF0000"/>
              </a:solidFill>
            </a:endParaRPr>
          </a:p>
        </p:txBody>
      </p:sp>
      <p:pic>
        <p:nvPicPr>
          <p:cNvPr id="13" name="Picture 5" descr="Resultado de imagem para palavra de Deus é luz"/>
          <p:cNvPicPr>
            <a:picLocks noChangeAspect="1" noChangeArrowheads="1"/>
          </p:cNvPicPr>
          <p:nvPr/>
        </p:nvPicPr>
        <p:blipFill>
          <a:blip r:embed="rId3" cstate="print"/>
          <a:srcRect/>
          <a:stretch>
            <a:fillRect/>
          </a:stretch>
        </p:blipFill>
        <p:spPr bwMode="auto">
          <a:xfrm>
            <a:off x="251520" y="330078"/>
            <a:ext cx="8640960" cy="6195266"/>
          </a:xfrm>
          <a:prstGeom prst="rect">
            <a:avLst/>
          </a:prstGeom>
          <a:noFill/>
          <a:ln w="9525">
            <a:noFill/>
            <a:miter lim="800000"/>
            <a:headEnd/>
            <a:tailEnd/>
          </a:ln>
        </p:spPr>
      </p:pic>
      <p:sp>
        <p:nvSpPr>
          <p:cNvPr id="16" name="CaixaDeTexto 15"/>
          <p:cNvSpPr txBox="1"/>
          <p:nvPr/>
        </p:nvSpPr>
        <p:spPr>
          <a:xfrm>
            <a:off x="2808023" y="836712"/>
            <a:ext cx="3780201" cy="1569660"/>
          </a:xfrm>
          <a:prstGeom prst="rect">
            <a:avLst/>
          </a:prstGeom>
          <a:noFill/>
        </p:spPr>
        <p:txBody>
          <a:bodyPr wrap="none" rtlCol="0">
            <a:spAutoFit/>
          </a:bodyPr>
          <a:lstStyle/>
          <a:p>
            <a:pPr algn="ctr"/>
            <a:r>
              <a:rPr lang="pt-BR" sz="3200" b="1" dirty="0" smtClean="0">
                <a:solidFill>
                  <a:srgbClr val="002060"/>
                </a:solidFill>
              </a:rPr>
              <a:t>FRATERNIDADE </a:t>
            </a:r>
          </a:p>
          <a:p>
            <a:pPr algn="ctr"/>
            <a:r>
              <a:rPr lang="pt-BR" sz="3200" b="1" dirty="0" smtClean="0">
                <a:solidFill>
                  <a:srgbClr val="002060"/>
                </a:solidFill>
              </a:rPr>
              <a:t>E </a:t>
            </a:r>
          </a:p>
          <a:p>
            <a:pPr algn="ctr"/>
            <a:r>
              <a:rPr lang="pt-BR" sz="3200" b="1" dirty="0" smtClean="0">
                <a:solidFill>
                  <a:srgbClr val="002060"/>
                </a:solidFill>
              </a:rPr>
              <a:t>POLÍTICAS PÚBLICAS </a:t>
            </a:r>
            <a:endParaRPr lang="pt-BR" sz="3200" b="1" dirty="0">
              <a:solidFill>
                <a:srgbClr val="002060"/>
              </a:solidFill>
            </a:endParaRPr>
          </a:p>
        </p:txBody>
      </p:sp>
      <p:sp>
        <p:nvSpPr>
          <p:cNvPr id="3" name="Rectangle 29"/>
          <p:cNvSpPr/>
          <p:nvPr/>
        </p:nvSpPr>
        <p:spPr>
          <a:xfrm>
            <a:off x="251520" y="332656"/>
            <a:ext cx="8640960" cy="6192688"/>
          </a:xfrm>
          <a:prstGeom prst="rect">
            <a:avLst/>
          </a:prstGeom>
          <a:solidFill>
            <a:schemeClr val="bg1"/>
          </a:solidFill>
          <a:ln w="57150" cap="flat" cmpd="sng" algn="ctr">
            <a:solidFill>
              <a:srgbClr val="002060"/>
            </a:solidFill>
            <a:prstDash val="solid"/>
          </a:ln>
          <a:effectLst/>
        </p:spPr>
        <p:txBody>
          <a:bodyPr anchor="ctr"/>
          <a:lstStyle/>
          <a:p>
            <a:pPr algn="just" defTabSz="449263" eaLnBrk="0" fontAlgn="base" hangingPunct="0">
              <a:spcBef>
                <a:spcPct val="0"/>
              </a:spcBef>
              <a:spcAft>
                <a:spcPct val="0"/>
              </a:spcAft>
              <a:defRPr/>
            </a:pPr>
            <a:endParaRPr lang="pt-BR" sz="1600" b="1" kern="0" dirty="0">
              <a:solidFill>
                <a:prstClr val="white"/>
              </a:solidFill>
              <a:latin typeface="Tw Cen MT" panose="020B0602020104020603"/>
            </a:endParaRPr>
          </a:p>
        </p:txBody>
      </p:sp>
      <p:sp>
        <p:nvSpPr>
          <p:cNvPr id="17" name="Rectangle 9"/>
          <p:cNvSpPr>
            <a:spLocks noChangeArrowheads="1"/>
          </p:cNvSpPr>
          <p:nvPr/>
        </p:nvSpPr>
        <p:spPr bwMode="auto">
          <a:xfrm>
            <a:off x="251520" y="332656"/>
            <a:ext cx="8640960" cy="6264696"/>
          </a:xfrm>
          <a:prstGeom prst="rect">
            <a:avLst/>
          </a:prstGeom>
          <a:solidFill>
            <a:srgbClr val="FF0000">
              <a:alpha val="12941"/>
            </a:srgbClr>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49263" eaLnBrk="0" fontAlgn="base" hangingPunct="0">
              <a:spcBef>
                <a:spcPct val="0"/>
              </a:spcBef>
              <a:spcAft>
                <a:spcPct val="0"/>
              </a:spcAft>
              <a:buFont typeface="Wingdings" panose="05000000000000000000" pitchFamily="2" charset="2"/>
              <a:buChar char="§"/>
              <a:defRPr/>
            </a:pPr>
            <a:endParaRPr lang="pt-BR" altLang="pt-BR" b="1" kern="0" dirty="0" smtClean="0">
              <a:solidFill>
                <a:srgbClr val="FF0000"/>
              </a:solidFill>
            </a:endParaRPr>
          </a:p>
        </p:txBody>
      </p:sp>
      <p:pic>
        <p:nvPicPr>
          <p:cNvPr id="20" name="Imagem 19" descr="untitled.png"/>
          <p:cNvPicPr>
            <a:picLocks noChangeAspect="1"/>
          </p:cNvPicPr>
          <p:nvPr/>
        </p:nvPicPr>
        <p:blipFill>
          <a:blip r:embed="rId4" cstate="print"/>
          <a:srcRect l="28314" t="4000" r="30180" b="36001"/>
          <a:stretch>
            <a:fillRect/>
          </a:stretch>
        </p:blipFill>
        <p:spPr>
          <a:xfrm>
            <a:off x="338261" y="476673"/>
            <a:ext cx="633339" cy="648072"/>
          </a:xfrm>
          <a:prstGeom prst="rect">
            <a:avLst/>
          </a:prstGeom>
        </p:spPr>
      </p:pic>
      <p:pic>
        <p:nvPicPr>
          <p:cNvPr id="21" name="Imagem 20" descr="001 - 2018.jpeg"/>
          <p:cNvPicPr>
            <a:picLocks noChangeAspect="1"/>
          </p:cNvPicPr>
          <p:nvPr/>
        </p:nvPicPr>
        <p:blipFill>
          <a:blip r:embed="rId5" cstate="print"/>
          <a:srcRect l="23455" t="2021" r="10714"/>
          <a:stretch>
            <a:fillRect/>
          </a:stretch>
        </p:blipFill>
        <p:spPr>
          <a:xfrm>
            <a:off x="251520" y="5445224"/>
            <a:ext cx="792088" cy="965309"/>
          </a:xfrm>
          <a:prstGeom prst="rect">
            <a:avLst/>
          </a:prstGeom>
          <a:ln>
            <a:noFill/>
          </a:ln>
          <a:effectLst>
            <a:softEdge rad="112500"/>
          </a:effectLst>
        </p:spPr>
      </p:pic>
      <p:sp>
        <p:nvSpPr>
          <p:cNvPr id="15" name="Rectangle 29"/>
          <p:cNvSpPr/>
          <p:nvPr/>
        </p:nvSpPr>
        <p:spPr>
          <a:xfrm>
            <a:off x="1115616" y="476672"/>
            <a:ext cx="7632848" cy="648072"/>
          </a:xfrm>
          <a:prstGeom prst="rect">
            <a:avLst/>
          </a:prstGeom>
          <a:solidFill>
            <a:srgbClr val="FF0000"/>
          </a:solidFill>
          <a:ln w="57150" cap="flat" cmpd="sng" algn="ctr">
            <a:solidFill>
              <a:schemeClr val="accent1">
                <a:lumMod val="75000"/>
              </a:schemeClr>
            </a:solidFill>
            <a:prstDash val="solid"/>
          </a:ln>
          <a:effectLst/>
        </p:spPr>
        <p:txBody>
          <a:bodyPr anchor="ctr"/>
          <a:lstStyle/>
          <a:p>
            <a:r>
              <a:rPr lang="pt-BR" sz="2500" b="1" i="1" dirty="0" smtClean="0">
                <a:solidFill>
                  <a:schemeClr val="bg1"/>
                </a:solidFill>
              </a:rPr>
              <a:t>A participação da sociedade e os valores fundamentais </a:t>
            </a:r>
            <a:endParaRPr lang="pt-BR" sz="2500" b="1" dirty="0">
              <a:solidFill>
                <a:schemeClr val="bg1"/>
              </a:solidFill>
            </a:endParaRPr>
          </a:p>
        </p:txBody>
      </p:sp>
      <p:sp>
        <p:nvSpPr>
          <p:cNvPr id="22" name="CaixaDeTexto 21"/>
          <p:cNvSpPr txBox="1"/>
          <p:nvPr/>
        </p:nvSpPr>
        <p:spPr>
          <a:xfrm>
            <a:off x="1907704" y="1268760"/>
            <a:ext cx="6658956" cy="646331"/>
          </a:xfrm>
          <a:prstGeom prst="rect">
            <a:avLst/>
          </a:prstGeom>
          <a:noFill/>
        </p:spPr>
        <p:txBody>
          <a:bodyPr wrap="square" rtlCol="0">
            <a:spAutoFit/>
          </a:bodyPr>
          <a:lstStyle/>
          <a:p>
            <a:pPr algn="r"/>
            <a:r>
              <a:rPr lang="pt-BR" sz="3600" b="1" dirty="0" smtClean="0">
                <a:solidFill>
                  <a:srgbClr val="FF0000"/>
                </a:solidFill>
              </a:rPr>
              <a:t>        Participar Ativamente</a:t>
            </a:r>
            <a:endParaRPr lang="pt-BR" sz="3600" b="1" dirty="0">
              <a:solidFill>
                <a:srgbClr val="FF0000"/>
              </a:solidFill>
            </a:endParaRPr>
          </a:p>
        </p:txBody>
      </p:sp>
      <p:sp>
        <p:nvSpPr>
          <p:cNvPr id="19" name="Retângulo 18"/>
          <p:cNvSpPr/>
          <p:nvPr/>
        </p:nvSpPr>
        <p:spPr>
          <a:xfrm>
            <a:off x="539552" y="1852076"/>
            <a:ext cx="8208912" cy="4678204"/>
          </a:xfrm>
          <a:prstGeom prst="rect">
            <a:avLst/>
          </a:prstGeom>
        </p:spPr>
        <p:txBody>
          <a:bodyPr wrap="square">
            <a:spAutoFit/>
          </a:bodyPr>
          <a:lstStyle/>
          <a:p>
            <a:pPr algn="just">
              <a:buFont typeface="Wingdings" pitchFamily="2" charset="2"/>
              <a:buChar char="Ø"/>
            </a:pPr>
            <a:r>
              <a:rPr lang="pt-BR" altLang="pt-BR" sz="2400" dirty="0" smtClean="0">
                <a:latin typeface="Times New Roman" panose="02020603050405020304" pitchFamily="18" charset="0"/>
                <a:cs typeface="Times New Roman" panose="02020603050405020304" pitchFamily="18" charset="0"/>
              </a:rPr>
              <a:t>  </a:t>
            </a:r>
            <a:r>
              <a:rPr lang="pt-BR" altLang="pt-BR" sz="2400" dirty="0" smtClean="0"/>
              <a:t>N</a:t>
            </a:r>
            <a:r>
              <a:rPr lang="pt-BR" sz="2400" dirty="0" smtClean="0"/>
              <a:t>a condição de que somos todos irmãos e herdeiros do Reino, faz se necessário perguntar: </a:t>
            </a:r>
          </a:p>
          <a:p>
            <a:pPr algn="just">
              <a:buFont typeface="Wingdings" pitchFamily="2" charset="2"/>
              <a:buChar char="Ø"/>
            </a:pPr>
            <a:endParaRPr lang="pt-BR" sz="1000" dirty="0" smtClean="0"/>
          </a:p>
          <a:p>
            <a:pPr algn="just">
              <a:buFont typeface="Wingdings" pitchFamily="2" charset="2"/>
              <a:buChar char="Ø"/>
            </a:pPr>
            <a:r>
              <a:rPr lang="pt-BR" sz="2400" dirty="0" smtClean="0"/>
              <a:t>1. Como sua comunidade acolhe as pessoas que atuam na política partidária?</a:t>
            </a:r>
          </a:p>
          <a:p>
            <a:pPr algn="just"/>
            <a:r>
              <a:rPr lang="pt-BR" sz="2400" dirty="0" smtClean="0"/>
              <a:t/>
            </a:r>
            <a:br>
              <a:rPr lang="pt-BR" sz="2400" dirty="0" smtClean="0"/>
            </a:br>
            <a:r>
              <a:rPr lang="pt-BR" sz="2400" dirty="0" smtClean="0"/>
              <a:t>2. Ela conhece os trabalhos desenvolvidos pelos conselhos paritários de direitos?</a:t>
            </a:r>
          </a:p>
          <a:p>
            <a:pPr algn="just"/>
            <a:endParaRPr lang="pt-BR" sz="2400" dirty="0" smtClean="0"/>
          </a:p>
          <a:p>
            <a:pPr lvl="1" algn="just"/>
            <a:r>
              <a:rPr lang="pt-BR" sz="2400" dirty="0" smtClean="0"/>
              <a:t>3. Há membros de sua comunidade/paróquia que participa em conselhos municipais, estaduais ou federal? Se positivo, o que está sendo realizado para favorecer o trabalho dessas pessoas?  </a:t>
            </a:r>
            <a:endParaRPr lang="pt-BR" altLang="pt-BR" sz="2400" dirty="0" smtClean="0">
              <a:latin typeface="Times New Roman" panose="02020603050405020304" pitchFamily="18" charset="0"/>
              <a:cs typeface="Times New Roman" panose="02020603050405020304" pitchFamily="18" charset="0"/>
            </a:endParaRPr>
          </a:p>
        </p:txBody>
      </p:sp>
      <p:sp>
        <p:nvSpPr>
          <p:cNvPr id="18" name="Rectangle 9"/>
          <p:cNvSpPr>
            <a:spLocks noChangeArrowheads="1"/>
          </p:cNvSpPr>
          <p:nvPr/>
        </p:nvSpPr>
        <p:spPr bwMode="auto">
          <a:xfrm>
            <a:off x="0" y="0"/>
            <a:ext cx="9216008" cy="6885384"/>
          </a:xfrm>
          <a:prstGeom prst="rect">
            <a:avLst/>
          </a:prstGeom>
          <a:solidFill>
            <a:schemeClr val="bg1">
              <a:alpha val="12941"/>
            </a:schemeClr>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49263" eaLnBrk="0" fontAlgn="base" hangingPunct="0">
              <a:spcBef>
                <a:spcPct val="0"/>
              </a:spcBef>
              <a:spcAft>
                <a:spcPct val="0"/>
              </a:spcAft>
              <a:buFont typeface="Wingdings" panose="05000000000000000000" pitchFamily="2" charset="2"/>
              <a:buChar char="§"/>
              <a:defRPr/>
            </a:pPr>
            <a:endParaRPr lang="pt-BR" altLang="pt-BR" b="1" kern="0"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par>
                                <p:cTn id="12" presetID="5" presetClass="entr" presetSubtype="1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checkerboard(across)">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checkerboard(across)">
                                      <p:cBhvr>
                                        <p:cTn id="19" dur="500"/>
                                        <p:tgtEl>
                                          <p:spTgt spid="20"/>
                                        </p:tgtEl>
                                      </p:cBhvr>
                                    </p:animEffect>
                                  </p:childTnLst>
                                </p:cTn>
                              </p:par>
                              <p:par>
                                <p:cTn id="20" presetID="5" presetClass="entr" presetSubtype="1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checkerboard(across)">
                                      <p:cBhvr>
                                        <p:cTn id="22" dur="500"/>
                                        <p:tgtEl>
                                          <p:spTgt spid="21"/>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checkerboard(across)">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checkerboard(across)">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15" grpId="0" animBg="1"/>
      <p:bldP spid="22"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9"/>
          <p:cNvSpPr/>
          <p:nvPr/>
        </p:nvSpPr>
        <p:spPr>
          <a:xfrm>
            <a:off x="0" y="0"/>
            <a:ext cx="9180512" cy="6885384"/>
          </a:xfrm>
          <a:prstGeom prst="rect">
            <a:avLst/>
          </a:prstGeom>
          <a:solidFill>
            <a:schemeClr val="accent6">
              <a:lumMod val="75000"/>
            </a:schemeClr>
          </a:solidFill>
          <a:ln w="15875" cap="flat" cmpd="sng" algn="ctr">
            <a:noFill/>
            <a:prstDash val="solid"/>
          </a:ln>
          <a:effectLst/>
        </p:spPr>
        <p:txBody>
          <a:bodyPr anchor="ctr"/>
          <a:lstStyle/>
          <a:p>
            <a:pPr algn="just" defTabSz="449263" eaLnBrk="0" fontAlgn="base" hangingPunct="0">
              <a:spcBef>
                <a:spcPct val="0"/>
              </a:spcBef>
              <a:spcAft>
                <a:spcPct val="0"/>
              </a:spcAft>
              <a:defRPr/>
            </a:pPr>
            <a:endParaRPr lang="pt-BR" sz="1600" b="1" kern="0" dirty="0">
              <a:solidFill>
                <a:prstClr val="white"/>
              </a:solidFill>
              <a:latin typeface="Tw Cen MT" panose="020B0602020104020603"/>
            </a:endParaRPr>
          </a:p>
        </p:txBody>
      </p:sp>
      <p:sp>
        <p:nvSpPr>
          <p:cNvPr id="9" name="Espaço Reservado para Número de Slide 8"/>
          <p:cNvSpPr>
            <a:spLocks noGrp="1"/>
          </p:cNvSpPr>
          <p:nvPr>
            <p:ph type="sldNum" sz="quarter" idx="12"/>
          </p:nvPr>
        </p:nvSpPr>
        <p:spPr>
          <a:xfrm>
            <a:off x="6902896" y="6525344"/>
            <a:ext cx="2133600" cy="365125"/>
          </a:xfrm>
        </p:spPr>
        <p:txBody>
          <a:bodyPr/>
          <a:lstStyle/>
          <a:p>
            <a:fld id="{22C4E9CA-A6F7-4D7B-81AB-A496E6454ED3}" type="slidenum">
              <a:rPr lang="pt-BR" b="1" smtClean="0">
                <a:solidFill>
                  <a:schemeClr val="tx1"/>
                </a:solidFill>
              </a:rPr>
              <a:pPr/>
              <a:t>12</a:t>
            </a:fld>
            <a:endParaRPr lang="pt-BR" b="1" dirty="0">
              <a:solidFill>
                <a:schemeClr val="tx1"/>
              </a:solidFill>
            </a:endParaRPr>
          </a:p>
        </p:txBody>
      </p:sp>
      <p:sp>
        <p:nvSpPr>
          <p:cNvPr id="10" name="Espaço Reservado para Rodapé 9"/>
          <p:cNvSpPr>
            <a:spLocks noGrp="1"/>
          </p:cNvSpPr>
          <p:nvPr>
            <p:ph type="ftr" sz="quarter" idx="11"/>
          </p:nvPr>
        </p:nvSpPr>
        <p:spPr>
          <a:xfrm>
            <a:off x="3124200" y="6520259"/>
            <a:ext cx="2895600" cy="365125"/>
          </a:xfrm>
        </p:spPr>
        <p:txBody>
          <a:bodyPr/>
          <a:lstStyle/>
          <a:p>
            <a:r>
              <a:rPr lang="pt-BR" b="1" dirty="0" smtClean="0">
                <a:solidFill>
                  <a:schemeClr val="tx1"/>
                </a:solidFill>
              </a:rPr>
              <a:t>Toninho Evangelista - ENAC</a:t>
            </a:r>
            <a:endParaRPr lang="pt-BR" b="1" dirty="0">
              <a:solidFill>
                <a:schemeClr val="tx1"/>
              </a:solidFill>
            </a:endParaRPr>
          </a:p>
        </p:txBody>
      </p:sp>
      <p:sp>
        <p:nvSpPr>
          <p:cNvPr id="11" name="Espaço Reservado para Data 10"/>
          <p:cNvSpPr>
            <a:spLocks noGrp="1"/>
          </p:cNvSpPr>
          <p:nvPr>
            <p:ph type="dt" sz="half" idx="10"/>
          </p:nvPr>
        </p:nvSpPr>
        <p:spPr>
          <a:xfrm>
            <a:off x="107504" y="6520259"/>
            <a:ext cx="2133600" cy="365125"/>
          </a:xfrm>
        </p:spPr>
        <p:txBody>
          <a:bodyPr/>
          <a:lstStyle/>
          <a:p>
            <a:fld id="{2397E3CB-0998-4405-B153-370674C75C7B}" type="datetime1">
              <a:rPr lang="pt-BR" b="1" smtClean="0">
                <a:solidFill>
                  <a:schemeClr val="tx1"/>
                </a:solidFill>
              </a:rPr>
              <a:pPr/>
              <a:t>03/02/2019</a:t>
            </a:fld>
            <a:endParaRPr lang="pt-BR" b="1" dirty="0">
              <a:solidFill>
                <a:schemeClr val="tx1"/>
              </a:solidFill>
            </a:endParaRPr>
          </a:p>
        </p:txBody>
      </p:sp>
      <p:sp>
        <p:nvSpPr>
          <p:cNvPr id="12" name="Rectangle 9"/>
          <p:cNvSpPr>
            <a:spLocks noChangeArrowheads="1"/>
          </p:cNvSpPr>
          <p:nvPr/>
        </p:nvSpPr>
        <p:spPr bwMode="auto">
          <a:xfrm>
            <a:off x="0" y="0"/>
            <a:ext cx="9180512" cy="6885384"/>
          </a:xfrm>
          <a:prstGeom prst="rect">
            <a:avLst/>
          </a:prstGeom>
          <a:solidFill>
            <a:schemeClr val="tx1">
              <a:alpha val="12941"/>
            </a:schemeClr>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49263" eaLnBrk="0" fontAlgn="base" hangingPunct="0">
              <a:spcBef>
                <a:spcPct val="0"/>
              </a:spcBef>
              <a:spcAft>
                <a:spcPct val="0"/>
              </a:spcAft>
              <a:buFont typeface="Wingdings" panose="05000000000000000000" pitchFamily="2" charset="2"/>
              <a:buChar char="§"/>
              <a:defRPr/>
            </a:pPr>
            <a:endParaRPr lang="pt-BR" altLang="pt-BR" b="1" kern="0" dirty="0" smtClean="0">
              <a:solidFill>
                <a:srgbClr val="FF0000"/>
              </a:solidFill>
            </a:endParaRPr>
          </a:p>
        </p:txBody>
      </p:sp>
      <p:pic>
        <p:nvPicPr>
          <p:cNvPr id="13" name="Picture 5" descr="Resultado de imagem para palavra de Deus é luz"/>
          <p:cNvPicPr>
            <a:picLocks noChangeAspect="1" noChangeArrowheads="1"/>
          </p:cNvPicPr>
          <p:nvPr/>
        </p:nvPicPr>
        <p:blipFill>
          <a:blip r:embed="rId3" cstate="print"/>
          <a:srcRect/>
          <a:stretch>
            <a:fillRect/>
          </a:stretch>
        </p:blipFill>
        <p:spPr bwMode="auto">
          <a:xfrm>
            <a:off x="251520" y="330078"/>
            <a:ext cx="8640960" cy="6195266"/>
          </a:xfrm>
          <a:prstGeom prst="rect">
            <a:avLst/>
          </a:prstGeom>
          <a:noFill/>
          <a:ln w="9525">
            <a:noFill/>
            <a:miter lim="800000"/>
            <a:headEnd/>
            <a:tailEnd/>
          </a:ln>
        </p:spPr>
      </p:pic>
      <p:sp>
        <p:nvSpPr>
          <p:cNvPr id="16" name="CaixaDeTexto 15"/>
          <p:cNvSpPr txBox="1"/>
          <p:nvPr/>
        </p:nvSpPr>
        <p:spPr>
          <a:xfrm>
            <a:off x="2808023" y="836712"/>
            <a:ext cx="3780201" cy="1569660"/>
          </a:xfrm>
          <a:prstGeom prst="rect">
            <a:avLst/>
          </a:prstGeom>
          <a:noFill/>
        </p:spPr>
        <p:txBody>
          <a:bodyPr wrap="none" rtlCol="0">
            <a:spAutoFit/>
          </a:bodyPr>
          <a:lstStyle/>
          <a:p>
            <a:pPr algn="ctr"/>
            <a:r>
              <a:rPr lang="pt-BR" sz="3200" b="1" dirty="0" smtClean="0">
                <a:solidFill>
                  <a:srgbClr val="002060"/>
                </a:solidFill>
              </a:rPr>
              <a:t>FRATERNIDADE </a:t>
            </a:r>
          </a:p>
          <a:p>
            <a:pPr algn="ctr"/>
            <a:r>
              <a:rPr lang="pt-BR" sz="3200" b="1" dirty="0" smtClean="0">
                <a:solidFill>
                  <a:srgbClr val="002060"/>
                </a:solidFill>
              </a:rPr>
              <a:t>E </a:t>
            </a:r>
          </a:p>
          <a:p>
            <a:pPr algn="ctr"/>
            <a:r>
              <a:rPr lang="pt-BR" sz="3200" b="1" dirty="0" smtClean="0">
                <a:solidFill>
                  <a:srgbClr val="002060"/>
                </a:solidFill>
              </a:rPr>
              <a:t>POLÍTICAS PÚBLICAS </a:t>
            </a:r>
            <a:endParaRPr lang="pt-BR" sz="3200" b="1" dirty="0">
              <a:solidFill>
                <a:srgbClr val="002060"/>
              </a:solidFill>
            </a:endParaRPr>
          </a:p>
        </p:txBody>
      </p:sp>
      <p:sp>
        <p:nvSpPr>
          <p:cNvPr id="3" name="Rectangle 29"/>
          <p:cNvSpPr/>
          <p:nvPr/>
        </p:nvSpPr>
        <p:spPr>
          <a:xfrm>
            <a:off x="251520" y="332656"/>
            <a:ext cx="8640960" cy="6192688"/>
          </a:xfrm>
          <a:prstGeom prst="rect">
            <a:avLst/>
          </a:prstGeom>
          <a:solidFill>
            <a:schemeClr val="bg1"/>
          </a:solidFill>
          <a:ln w="57150" cap="flat" cmpd="sng" algn="ctr">
            <a:solidFill>
              <a:srgbClr val="002060"/>
            </a:solidFill>
            <a:prstDash val="solid"/>
          </a:ln>
          <a:effectLst/>
        </p:spPr>
        <p:txBody>
          <a:bodyPr anchor="ctr"/>
          <a:lstStyle/>
          <a:p>
            <a:pPr algn="just" defTabSz="449263" eaLnBrk="0" fontAlgn="base" hangingPunct="0">
              <a:spcBef>
                <a:spcPct val="0"/>
              </a:spcBef>
              <a:spcAft>
                <a:spcPct val="0"/>
              </a:spcAft>
              <a:defRPr/>
            </a:pPr>
            <a:endParaRPr lang="pt-BR" sz="1600" b="1" kern="0" dirty="0">
              <a:solidFill>
                <a:prstClr val="white"/>
              </a:solidFill>
              <a:latin typeface="Tw Cen MT" panose="020B0602020104020603"/>
            </a:endParaRPr>
          </a:p>
        </p:txBody>
      </p:sp>
      <p:sp>
        <p:nvSpPr>
          <p:cNvPr id="17" name="Rectangle 9"/>
          <p:cNvSpPr>
            <a:spLocks noChangeArrowheads="1"/>
          </p:cNvSpPr>
          <p:nvPr/>
        </p:nvSpPr>
        <p:spPr bwMode="auto">
          <a:xfrm>
            <a:off x="251520" y="332656"/>
            <a:ext cx="8640960" cy="6264696"/>
          </a:xfrm>
          <a:prstGeom prst="rect">
            <a:avLst/>
          </a:prstGeom>
          <a:solidFill>
            <a:srgbClr val="FF0000">
              <a:alpha val="12941"/>
            </a:srgbClr>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49263" eaLnBrk="0" fontAlgn="base" hangingPunct="0">
              <a:spcBef>
                <a:spcPct val="0"/>
              </a:spcBef>
              <a:spcAft>
                <a:spcPct val="0"/>
              </a:spcAft>
              <a:buFont typeface="Wingdings" panose="05000000000000000000" pitchFamily="2" charset="2"/>
              <a:buChar char="§"/>
              <a:defRPr/>
            </a:pPr>
            <a:endParaRPr lang="pt-BR" altLang="pt-BR" b="1" kern="0" dirty="0" smtClean="0">
              <a:solidFill>
                <a:srgbClr val="FF0000"/>
              </a:solidFill>
            </a:endParaRPr>
          </a:p>
        </p:txBody>
      </p:sp>
      <p:pic>
        <p:nvPicPr>
          <p:cNvPr id="20" name="Imagem 19" descr="untitled.png"/>
          <p:cNvPicPr>
            <a:picLocks noChangeAspect="1"/>
          </p:cNvPicPr>
          <p:nvPr/>
        </p:nvPicPr>
        <p:blipFill>
          <a:blip r:embed="rId4" cstate="print"/>
          <a:srcRect l="28314" t="4000" r="30180" b="36001"/>
          <a:stretch>
            <a:fillRect/>
          </a:stretch>
        </p:blipFill>
        <p:spPr>
          <a:xfrm>
            <a:off x="338261" y="476673"/>
            <a:ext cx="633339" cy="648072"/>
          </a:xfrm>
          <a:prstGeom prst="rect">
            <a:avLst/>
          </a:prstGeom>
        </p:spPr>
      </p:pic>
      <p:pic>
        <p:nvPicPr>
          <p:cNvPr id="21" name="Imagem 20" descr="001 - 2018.jpeg"/>
          <p:cNvPicPr>
            <a:picLocks noChangeAspect="1"/>
          </p:cNvPicPr>
          <p:nvPr/>
        </p:nvPicPr>
        <p:blipFill>
          <a:blip r:embed="rId5" cstate="print"/>
          <a:srcRect l="23455" t="2021" r="10714"/>
          <a:stretch>
            <a:fillRect/>
          </a:stretch>
        </p:blipFill>
        <p:spPr>
          <a:xfrm>
            <a:off x="251520" y="5445224"/>
            <a:ext cx="792088" cy="965309"/>
          </a:xfrm>
          <a:prstGeom prst="rect">
            <a:avLst/>
          </a:prstGeom>
          <a:ln>
            <a:noFill/>
          </a:ln>
          <a:effectLst>
            <a:softEdge rad="112500"/>
          </a:effectLst>
        </p:spPr>
      </p:pic>
      <p:sp>
        <p:nvSpPr>
          <p:cNvPr id="15" name="Rectangle 29"/>
          <p:cNvSpPr/>
          <p:nvPr/>
        </p:nvSpPr>
        <p:spPr>
          <a:xfrm>
            <a:off x="1115616" y="476672"/>
            <a:ext cx="7632848" cy="648072"/>
          </a:xfrm>
          <a:prstGeom prst="rect">
            <a:avLst/>
          </a:prstGeom>
          <a:solidFill>
            <a:srgbClr val="FF0000"/>
          </a:solidFill>
          <a:ln w="57150" cap="flat" cmpd="sng" algn="ctr">
            <a:solidFill>
              <a:schemeClr val="accent1">
                <a:lumMod val="75000"/>
              </a:schemeClr>
            </a:solidFill>
            <a:prstDash val="solid"/>
          </a:ln>
          <a:effectLst/>
        </p:spPr>
        <p:txBody>
          <a:bodyPr anchor="ctr"/>
          <a:lstStyle/>
          <a:p>
            <a:r>
              <a:rPr lang="pt-BR" sz="2500" b="1" i="1" dirty="0" smtClean="0">
                <a:solidFill>
                  <a:schemeClr val="bg1"/>
                </a:solidFill>
              </a:rPr>
              <a:t>Participação, mídia tradicional, internet e mídias sociais </a:t>
            </a:r>
            <a:endParaRPr lang="pt-BR" sz="2500" b="1" dirty="0">
              <a:solidFill>
                <a:schemeClr val="bg1"/>
              </a:solidFill>
            </a:endParaRPr>
          </a:p>
        </p:txBody>
      </p:sp>
      <p:sp>
        <p:nvSpPr>
          <p:cNvPr id="19" name="Retângulo 18"/>
          <p:cNvSpPr/>
          <p:nvPr/>
        </p:nvSpPr>
        <p:spPr>
          <a:xfrm>
            <a:off x="539552" y="1412776"/>
            <a:ext cx="8208912" cy="4893647"/>
          </a:xfrm>
          <a:prstGeom prst="rect">
            <a:avLst/>
          </a:prstGeom>
        </p:spPr>
        <p:txBody>
          <a:bodyPr wrap="square">
            <a:spAutoFit/>
          </a:bodyPr>
          <a:lstStyle/>
          <a:p>
            <a:pPr algn="just">
              <a:buFont typeface="Wingdings" pitchFamily="2" charset="2"/>
              <a:buChar char="Ø"/>
            </a:pPr>
            <a:r>
              <a:rPr lang="pt-BR" altLang="pt-BR" sz="2400" dirty="0" smtClean="0">
                <a:latin typeface="Times New Roman" panose="02020603050405020304" pitchFamily="18" charset="0"/>
                <a:cs typeface="Times New Roman" panose="02020603050405020304" pitchFamily="18" charset="0"/>
              </a:rPr>
              <a:t> N</a:t>
            </a:r>
            <a:r>
              <a:rPr lang="pt-BR" sz="2400" dirty="0" smtClean="0"/>
              <a:t>o aprimoramento e na consolidação das Políticas Públicas, é preciso admitir tanto o papel das mídias tradicionais, quanto o uso de um elemento que começou a se consolidar no Brasil há menos de duas décadas: as novas tecnologias de comunicação e informação. Elas se tornaram ferramentas para a busca pelo poder dos atores políticos e circulação de informação política – assim </a:t>
            </a:r>
            <a:r>
              <a:rPr lang="pt-BR" sz="2400" dirty="0" err="1" smtClean="0"/>
              <a:t>inﬂuenciando</a:t>
            </a:r>
            <a:r>
              <a:rPr lang="pt-BR" sz="2400" dirty="0" smtClean="0"/>
              <a:t> propriamente as políticas.</a:t>
            </a:r>
          </a:p>
          <a:p>
            <a:pPr algn="just">
              <a:buFont typeface="Wingdings" pitchFamily="2" charset="2"/>
              <a:buChar char="Ø"/>
            </a:pPr>
            <a:endParaRPr lang="pt-BR" sz="2400" dirty="0" smtClean="0"/>
          </a:p>
          <a:p>
            <a:pPr lvl="1" algn="just">
              <a:buFont typeface="Wingdings" pitchFamily="2" charset="2"/>
              <a:buChar char="Ø"/>
            </a:pPr>
            <a:r>
              <a:rPr lang="pt-BR" sz="2400" dirty="0" smtClean="0"/>
              <a:t> No âmbito das mídias tradicionais, é possível estimular a discussão sobre direitos e necessidades públicas, por meio da divulgação de ideias, iniciativas e projetos.</a:t>
            </a:r>
          </a:p>
          <a:p>
            <a:pPr algn="just"/>
            <a:r>
              <a:rPr lang="pt-BR" sz="2400" dirty="0" smtClean="0"/>
              <a:t>  </a:t>
            </a:r>
            <a:br>
              <a:rPr lang="pt-BR" sz="2400" dirty="0" smtClean="0"/>
            </a:br>
            <a:endParaRPr lang="pt-BR" altLang="pt-BR" sz="2400" dirty="0" smtClean="0">
              <a:latin typeface="Times New Roman" panose="02020603050405020304" pitchFamily="18" charset="0"/>
              <a:cs typeface="Times New Roman" panose="02020603050405020304" pitchFamily="18" charset="0"/>
            </a:endParaRPr>
          </a:p>
        </p:txBody>
      </p:sp>
      <p:sp>
        <p:nvSpPr>
          <p:cNvPr id="18" name="Rectangle 9"/>
          <p:cNvSpPr>
            <a:spLocks noChangeArrowheads="1"/>
          </p:cNvSpPr>
          <p:nvPr/>
        </p:nvSpPr>
        <p:spPr bwMode="auto">
          <a:xfrm>
            <a:off x="0" y="0"/>
            <a:ext cx="9216008" cy="6885384"/>
          </a:xfrm>
          <a:prstGeom prst="rect">
            <a:avLst/>
          </a:prstGeom>
          <a:solidFill>
            <a:schemeClr val="bg1">
              <a:alpha val="12941"/>
            </a:schemeClr>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49263" eaLnBrk="0" fontAlgn="base" hangingPunct="0">
              <a:spcBef>
                <a:spcPct val="0"/>
              </a:spcBef>
              <a:spcAft>
                <a:spcPct val="0"/>
              </a:spcAft>
              <a:buFont typeface="Wingdings" panose="05000000000000000000" pitchFamily="2" charset="2"/>
              <a:buChar char="§"/>
              <a:defRPr/>
            </a:pPr>
            <a:endParaRPr lang="pt-BR" altLang="pt-BR" b="1" kern="0"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par>
                                <p:cTn id="12" presetID="5" presetClass="entr" presetSubtype="1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checkerboard(across)">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checkerboard(across)">
                                      <p:cBhvr>
                                        <p:cTn id="19" dur="500"/>
                                        <p:tgtEl>
                                          <p:spTgt spid="20"/>
                                        </p:tgtEl>
                                      </p:cBhvr>
                                    </p:animEffect>
                                  </p:childTnLst>
                                </p:cTn>
                              </p:par>
                              <p:par>
                                <p:cTn id="20" presetID="5" presetClass="entr" presetSubtype="1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checkerboard(across)">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checkerboard(across)">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15" grpId="0" animBg="1"/>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9"/>
          <p:cNvSpPr/>
          <p:nvPr/>
        </p:nvSpPr>
        <p:spPr>
          <a:xfrm>
            <a:off x="0" y="0"/>
            <a:ext cx="9180512" cy="6885384"/>
          </a:xfrm>
          <a:prstGeom prst="rect">
            <a:avLst/>
          </a:prstGeom>
          <a:solidFill>
            <a:schemeClr val="accent6">
              <a:lumMod val="75000"/>
            </a:schemeClr>
          </a:solidFill>
          <a:ln w="15875" cap="flat" cmpd="sng" algn="ctr">
            <a:noFill/>
            <a:prstDash val="solid"/>
          </a:ln>
          <a:effectLst/>
        </p:spPr>
        <p:txBody>
          <a:bodyPr anchor="ctr"/>
          <a:lstStyle/>
          <a:p>
            <a:pPr algn="just" defTabSz="449263" eaLnBrk="0" fontAlgn="base" hangingPunct="0">
              <a:spcBef>
                <a:spcPct val="0"/>
              </a:spcBef>
              <a:spcAft>
                <a:spcPct val="0"/>
              </a:spcAft>
              <a:defRPr/>
            </a:pPr>
            <a:endParaRPr lang="pt-BR" sz="1600" b="1" kern="0" dirty="0">
              <a:solidFill>
                <a:prstClr val="white"/>
              </a:solidFill>
              <a:latin typeface="Tw Cen MT" panose="020B0602020104020603"/>
            </a:endParaRPr>
          </a:p>
        </p:txBody>
      </p:sp>
      <p:sp>
        <p:nvSpPr>
          <p:cNvPr id="9" name="Espaço Reservado para Número de Slide 8"/>
          <p:cNvSpPr>
            <a:spLocks noGrp="1"/>
          </p:cNvSpPr>
          <p:nvPr>
            <p:ph type="sldNum" sz="quarter" idx="12"/>
          </p:nvPr>
        </p:nvSpPr>
        <p:spPr>
          <a:xfrm>
            <a:off x="6902896" y="6525344"/>
            <a:ext cx="2133600" cy="365125"/>
          </a:xfrm>
        </p:spPr>
        <p:txBody>
          <a:bodyPr/>
          <a:lstStyle/>
          <a:p>
            <a:fld id="{22C4E9CA-A6F7-4D7B-81AB-A496E6454ED3}" type="slidenum">
              <a:rPr lang="pt-BR" b="1" smtClean="0">
                <a:solidFill>
                  <a:schemeClr val="tx1"/>
                </a:solidFill>
              </a:rPr>
              <a:pPr/>
              <a:t>13</a:t>
            </a:fld>
            <a:endParaRPr lang="pt-BR" b="1" dirty="0">
              <a:solidFill>
                <a:schemeClr val="tx1"/>
              </a:solidFill>
            </a:endParaRPr>
          </a:p>
        </p:txBody>
      </p:sp>
      <p:sp>
        <p:nvSpPr>
          <p:cNvPr id="10" name="Espaço Reservado para Rodapé 9"/>
          <p:cNvSpPr>
            <a:spLocks noGrp="1"/>
          </p:cNvSpPr>
          <p:nvPr>
            <p:ph type="ftr" sz="quarter" idx="11"/>
          </p:nvPr>
        </p:nvSpPr>
        <p:spPr>
          <a:xfrm>
            <a:off x="3124200" y="6520259"/>
            <a:ext cx="2895600" cy="365125"/>
          </a:xfrm>
        </p:spPr>
        <p:txBody>
          <a:bodyPr/>
          <a:lstStyle/>
          <a:p>
            <a:r>
              <a:rPr lang="pt-BR" b="1" dirty="0" smtClean="0">
                <a:solidFill>
                  <a:schemeClr val="tx1"/>
                </a:solidFill>
              </a:rPr>
              <a:t>Toninho Evangelista - ENAC</a:t>
            </a:r>
            <a:endParaRPr lang="pt-BR" b="1" dirty="0">
              <a:solidFill>
                <a:schemeClr val="tx1"/>
              </a:solidFill>
            </a:endParaRPr>
          </a:p>
        </p:txBody>
      </p:sp>
      <p:sp>
        <p:nvSpPr>
          <p:cNvPr id="11" name="Espaço Reservado para Data 10"/>
          <p:cNvSpPr>
            <a:spLocks noGrp="1"/>
          </p:cNvSpPr>
          <p:nvPr>
            <p:ph type="dt" sz="half" idx="10"/>
          </p:nvPr>
        </p:nvSpPr>
        <p:spPr>
          <a:xfrm>
            <a:off x="107504" y="6520259"/>
            <a:ext cx="2133600" cy="365125"/>
          </a:xfrm>
        </p:spPr>
        <p:txBody>
          <a:bodyPr/>
          <a:lstStyle/>
          <a:p>
            <a:fld id="{2397E3CB-0998-4405-B153-370674C75C7B}" type="datetime1">
              <a:rPr lang="pt-BR" b="1" smtClean="0">
                <a:solidFill>
                  <a:schemeClr val="tx1"/>
                </a:solidFill>
              </a:rPr>
              <a:pPr/>
              <a:t>03/02/2019</a:t>
            </a:fld>
            <a:endParaRPr lang="pt-BR" b="1" dirty="0">
              <a:solidFill>
                <a:schemeClr val="tx1"/>
              </a:solidFill>
            </a:endParaRPr>
          </a:p>
        </p:txBody>
      </p:sp>
      <p:sp>
        <p:nvSpPr>
          <p:cNvPr id="12" name="Rectangle 9"/>
          <p:cNvSpPr>
            <a:spLocks noChangeArrowheads="1"/>
          </p:cNvSpPr>
          <p:nvPr/>
        </p:nvSpPr>
        <p:spPr bwMode="auto">
          <a:xfrm>
            <a:off x="0" y="0"/>
            <a:ext cx="9180512" cy="6885384"/>
          </a:xfrm>
          <a:prstGeom prst="rect">
            <a:avLst/>
          </a:prstGeom>
          <a:solidFill>
            <a:schemeClr val="tx1">
              <a:alpha val="12941"/>
            </a:schemeClr>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49263" eaLnBrk="0" fontAlgn="base" hangingPunct="0">
              <a:spcBef>
                <a:spcPct val="0"/>
              </a:spcBef>
              <a:spcAft>
                <a:spcPct val="0"/>
              </a:spcAft>
              <a:buFont typeface="Wingdings" panose="05000000000000000000" pitchFamily="2" charset="2"/>
              <a:buChar char="§"/>
              <a:defRPr/>
            </a:pPr>
            <a:endParaRPr lang="pt-BR" altLang="pt-BR" b="1" kern="0" dirty="0" smtClean="0">
              <a:solidFill>
                <a:srgbClr val="FF0000"/>
              </a:solidFill>
            </a:endParaRPr>
          </a:p>
        </p:txBody>
      </p:sp>
      <p:pic>
        <p:nvPicPr>
          <p:cNvPr id="13" name="Picture 5" descr="Resultado de imagem para palavra de Deus é luz"/>
          <p:cNvPicPr>
            <a:picLocks noChangeAspect="1" noChangeArrowheads="1"/>
          </p:cNvPicPr>
          <p:nvPr/>
        </p:nvPicPr>
        <p:blipFill>
          <a:blip r:embed="rId3" cstate="print"/>
          <a:srcRect/>
          <a:stretch>
            <a:fillRect/>
          </a:stretch>
        </p:blipFill>
        <p:spPr bwMode="auto">
          <a:xfrm>
            <a:off x="251520" y="330078"/>
            <a:ext cx="8640960" cy="6195266"/>
          </a:xfrm>
          <a:prstGeom prst="rect">
            <a:avLst/>
          </a:prstGeom>
          <a:noFill/>
          <a:ln w="9525">
            <a:noFill/>
            <a:miter lim="800000"/>
            <a:headEnd/>
            <a:tailEnd/>
          </a:ln>
        </p:spPr>
      </p:pic>
      <p:sp>
        <p:nvSpPr>
          <p:cNvPr id="16" name="CaixaDeTexto 15"/>
          <p:cNvSpPr txBox="1"/>
          <p:nvPr/>
        </p:nvSpPr>
        <p:spPr>
          <a:xfrm>
            <a:off x="2808023" y="836712"/>
            <a:ext cx="3780201" cy="1569660"/>
          </a:xfrm>
          <a:prstGeom prst="rect">
            <a:avLst/>
          </a:prstGeom>
          <a:noFill/>
        </p:spPr>
        <p:txBody>
          <a:bodyPr wrap="none" rtlCol="0">
            <a:spAutoFit/>
          </a:bodyPr>
          <a:lstStyle/>
          <a:p>
            <a:pPr algn="ctr"/>
            <a:r>
              <a:rPr lang="pt-BR" sz="3200" b="1" dirty="0" smtClean="0">
                <a:solidFill>
                  <a:srgbClr val="002060"/>
                </a:solidFill>
              </a:rPr>
              <a:t>FRATERNIDADE </a:t>
            </a:r>
          </a:p>
          <a:p>
            <a:pPr algn="ctr"/>
            <a:r>
              <a:rPr lang="pt-BR" sz="3200" b="1" dirty="0" smtClean="0">
                <a:solidFill>
                  <a:srgbClr val="002060"/>
                </a:solidFill>
              </a:rPr>
              <a:t>E </a:t>
            </a:r>
          </a:p>
          <a:p>
            <a:pPr algn="ctr"/>
            <a:r>
              <a:rPr lang="pt-BR" sz="3200" b="1" dirty="0" smtClean="0">
                <a:solidFill>
                  <a:srgbClr val="002060"/>
                </a:solidFill>
              </a:rPr>
              <a:t>POLÍTICAS PÚBLICAS </a:t>
            </a:r>
            <a:endParaRPr lang="pt-BR" sz="3200" b="1" dirty="0">
              <a:solidFill>
                <a:srgbClr val="002060"/>
              </a:solidFill>
            </a:endParaRPr>
          </a:p>
        </p:txBody>
      </p:sp>
      <p:sp>
        <p:nvSpPr>
          <p:cNvPr id="3" name="Rectangle 29"/>
          <p:cNvSpPr/>
          <p:nvPr/>
        </p:nvSpPr>
        <p:spPr>
          <a:xfrm>
            <a:off x="251520" y="332656"/>
            <a:ext cx="8640960" cy="6192688"/>
          </a:xfrm>
          <a:prstGeom prst="rect">
            <a:avLst/>
          </a:prstGeom>
          <a:solidFill>
            <a:schemeClr val="bg1"/>
          </a:solidFill>
          <a:ln w="57150" cap="flat" cmpd="sng" algn="ctr">
            <a:solidFill>
              <a:srgbClr val="002060"/>
            </a:solidFill>
            <a:prstDash val="solid"/>
          </a:ln>
          <a:effectLst/>
        </p:spPr>
        <p:txBody>
          <a:bodyPr anchor="ctr"/>
          <a:lstStyle/>
          <a:p>
            <a:pPr algn="just" defTabSz="449263" eaLnBrk="0" fontAlgn="base" hangingPunct="0">
              <a:spcBef>
                <a:spcPct val="0"/>
              </a:spcBef>
              <a:spcAft>
                <a:spcPct val="0"/>
              </a:spcAft>
              <a:defRPr/>
            </a:pPr>
            <a:endParaRPr lang="pt-BR" sz="1600" b="1" kern="0" dirty="0">
              <a:solidFill>
                <a:prstClr val="white"/>
              </a:solidFill>
              <a:latin typeface="Tw Cen MT" panose="020B0602020104020603"/>
            </a:endParaRPr>
          </a:p>
        </p:txBody>
      </p:sp>
      <p:sp>
        <p:nvSpPr>
          <p:cNvPr id="17" name="Rectangle 9"/>
          <p:cNvSpPr>
            <a:spLocks noChangeArrowheads="1"/>
          </p:cNvSpPr>
          <p:nvPr/>
        </p:nvSpPr>
        <p:spPr bwMode="auto">
          <a:xfrm>
            <a:off x="251520" y="332656"/>
            <a:ext cx="8640960" cy="6264696"/>
          </a:xfrm>
          <a:prstGeom prst="rect">
            <a:avLst/>
          </a:prstGeom>
          <a:solidFill>
            <a:srgbClr val="FF0000">
              <a:alpha val="12941"/>
            </a:srgbClr>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49263" eaLnBrk="0" fontAlgn="base" hangingPunct="0">
              <a:spcBef>
                <a:spcPct val="0"/>
              </a:spcBef>
              <a:spcAft>
                <a:spcPct val="0"/>
              </a:spcAft>
              <a:buFont typeface="Wingdings" panose="05000000000000000000" pitchFamily="2" charset="2"/>
              <a:buChar char="§"/>
              <a:defRPr/>
            </a:pPr>
            <a:endParaRPr lang="pt-BR" altLang="pt-BR" b="1" kern="0" dirty="0" smtClean="0">
              <a:solidFill>
                <a:srgbClr val="FF0000"/>
              </a:solidFill>
            </a:endParaRPr>
          </a:p>
        </p:txBody>
      </p:sp>
      <p:pic>
        <p:nvPicPr>
          <p:cNvPr id="20" name="Imagem 19" descr="untitled.png"/>
          <p:cNvPicPr>
            <a:picLocks noChangeAspect="1"/>
          </p:cNvPicPr>
          <p:nvPr/>
        </p:nvPicPr>
        <p:blipFill>
          <a:blip r:embed="rId4" cstate="print"/>
          <a:srcRect l="28314" t="4000" r="30180" b="36001"/>
          <a:stretch>
            <a:fillRect/>
          </a:stretch>
        </p:blipFill>
        <p:spPr>
          <a:xfrm>
            <a:off x="338261" y="476673"/>
            <a:ext cx="633339" cy="648072"/>
          </a:xfrm>
          <a:prstGeom prst="rect">
            <a:avLst/>
          </a:prstGeom>
        </p:spPr>
      </p:pic>
      <p:pic>
        <p:nvPicPr>
          <p:cNvPr id="21" name="Imagem 20" descr="001 - 2018.jpeg"/>
          <p:cNvPicPr>
            <a:picLocks noChangeAspect="1"/>
          </p:cNvPicPr>
          <p:nvPr/>
        </p:nvPicPr>
        <p:blipFill>
          <a:blip r:embed="rId5" cstate="print"/>
          <a:srcRect l="23455" t="2021" r="10714"/>
          <a:stretch>
            <a:fillRect/>
          </a:stretch>
        </p:blipFill>
        <p:spPr>
          <a:xfrm>
            <a:off x="251520" y="5445224"/>
            <a:ext cx="792088" cy="965309"/>
          </a:xfrm>
          <a:prstGeom prst="rect">
            <a:avLst/>
          </a:prstGeom>
          <a:ln>
            <a:noFill/>
          </a:ln>
          <a:effectLst>
            <a:softEdge rad="112500"/>
          </a:effectLst>
        </p:spPr>
      </p:pic>
      <p:sp>
        <p:nvSpPr>
          <p:cNvPr id="15" name="Rectangle 29"/>
          <p:cNvSpPr/>
          <p:nvPr/>
        </p:nvSpPr>
        <p:spPr>
          <a:xfrm>
            <a:off x="1115616" y="476672"/>
            <a:ext cx="7632848" cy="648072"/>
          </a:xfrm>
          <a:prstGeom prst="rect">
            <a:avLst/>
          </a:prstGeom>
          <a:solidFill>
            <a:srgbClr val="FF0000"/>
          </a:solidFill>
          <a:ln w="57150" cap="flat" cmpd="sng" algn="ctr">
            <a:solidFill>
              <a:schemeClr val="accent1">
                <a:lumMod val="75000"/>
              </a:schemeClr>
            </a:solidFill>
            <a:prstDash val="solid"/>
          </a:ln>
          <a:effectLst/>
        </p:spPr>
        <p:txBody>
          <a:bodyPr anchor="ctr"/>
          <a:lstStyle/>
          <a:p>
            <a:r>
              <a:rPr lang="pt-BR" sz="2500" b="1" i="1" dirty="0" smtClean="0">
                <a:solidFill>
                  <a:schemeClr val="bg1"/>
                </a:solidFill>
              </a:rPr>
              <a:t>Participação, mídia tradicional, internet e mídias sociais </a:t>
            </a:r>
            <a:endParaRPr lang="pt-BR" sz="2500" b="1" dirty="0">
              <a:solidFill>
                <a:schemeClr val="bg1"/>
              </a:solidFill>
            </a:endParaRPr>
          </a:p>
        </p:txBody>
      </p:sp>
      <p:sp>
        <p:nvSpPr>
          <p:cNvPr id="19" name="Retângulo 18"/>
          <p:cNvSpPr/>
          <p:nvPr/>
        </p:nvSpPr>
        <p:spPr>
          <a:xfrm>
            <a:off x="539552" y="1412776"/>
            <a:ext cx="8208912" cy="4770537"/>
          </a:xfrm>
          <a:prstGeom prst="rect">
            <a:avLst/>
          </a:prstGeom>
        </p:spPr>
        <p:txBody>
          <a:bodyPr wrap="square">
            <a:spAutoFit/>
          </a:bodyPr>
          <a:lstStyle/>
          <a:p>
            <a:pPr algn="just">
              <a:buFont typeface="Wingdings" pitchFamily="2" charset="2"/>
              <a:buChar char="Ø"/>
            </a:pPr>
            <a:r>
              <a:rPr lang="pt-BR" altLang="pt-BR" sz="2400" dirty="0" smtClean="0">
                <a:latin typeface="Times New Roman" panose="02020603050405020304" pitchFamily="18" charset="0"/>
                <a:cs typeface="Times New Roman" panose="02020603050405020304" pitchFamily="18" charset="0"/>
              </a:rPr>
              <a:t> Sugere-se, ainda, a criação de materiais específicos </a:t>
            </a:r>
            <a:r>
              <a:rPr lang="pt-BR" altLang="pt-BR" sz="2400" b="1" dirty="0" smtClean="0">
                <a:latin typeface="Times New Roman" panose="02020603050405020304" pitchFamily="18" charset="0"/>
                <a:cs typeface="Times New Roman" panose="02020603050405020304" pitchFamily="18" charset="0"/>
              </a:rPr>
              <a:t>(</a:t>
            </a:r>
            <a:r>
              <a:rPr lang="pt-BR" sz="2400" b="1" dirty="0" smtClean="0"/>
              <a:t>em formatos de áudio, vídeo, em plataformas digitais ou impressas).</a:t>
            </a:r>
          </a:p>
          <a:p>
            <a:pPr algn="just"/>
            <a:endParaRPr lang="pt-BR" sz="2400" b="1" dirty="0" smtClean="0"/>
          </a:p>
          <a:p>
            <a:pPr algn="just">
              <a:buFont typeface="Wingdings" pitchFamily="2" charset="2"/>
              <a:buChar char="Ø"/>
            </a:pPr>
            <a:r>
              <a:rPr lang="pt-BR" sz="2400" b="1" dirty="0" smtClean="0"/>
              <a:t> </a:t>
            </a:r>
            <a:r>
              <a:rPr lang="pt-BR" sz="2400" dirty="0" smtClean="0"/>
              <a:t>Outro campo em aberto é o da </a:t>
            </a:r>
            <a:r>
              <a:rPr lang="pt-BR" sz="2400" b="1" dirty="0" smtClean="0"/>
              <a:t>comunicação enquanto expressão individual e comunitária</a:t>
            </a:r>
            <a:r>
              <a:rPr lang="pt-BR" sz="2400" dirty="0" smtClean="0"/>
              <a:t> – no que se exige uma clara abordagem sobre o uso da internet, sobretudo quando ela se configura como “dom de Deus” a serviço de uma cultura do encontro </a:t>
            </a:r>
            <a:r>
              <a:rPr lang="pt-BR" sz="1600" dirty="0" smtClean="0"/>
              <a:t>(Mensagem para Jornada das Comunicações Sociais 2014) .</a:t>
            </a:r>
          </a:p>
          <a:p>
            <a:pPr algn="just"/>
            <a:endParaRPr lang="pt-BR" sz="1600" dirty="0" smtClean="0"/>
          </a:p>
          <a:p>
            <a:pPr algn="just">
              <a:buFont typeface="Wingdings" pitchFamily="2" charset="2"/>
              <a:buChar char="Ø"/>
            </a:pPr>
            <a:r>
              <a:rPr lang="pt-BR" sz="1600" dirty="0" smtClean="0"/>
              <a:t>  	</a:t>
            </a:r>
            <a:r>
              <a:rPr lang="pt-BR" sz="2400" dirty="0" smtClean="0"/>
              <a:t>Nos últimos anos, o uso de rede sociais se tornou um 	campo próprio de extensão da vida cotidiana, sobretudo 	para as gerações mais novas.</a:t>
            </a:r>
            <a:endParaRPr lang="pt-BR" altLang="pt-BR" sz="2400" dirty="0" smtClean="0">
              <a:latin typeface="Times New Roman" panose="02020603050405020304" pitchFamily="18" charset="0"/>
              <a:cs typeface="Times New Roman" panose="02020603050405020304" pitchFamily="18" charset="0"/>
            </a:endParaRPr>
          </a:p>
        </p:txBody>
      </p:sp>
      <p:sp>
        <p:nvSpPr>
          <p:cNvPr id="18" name="Rectangle 9"/>
          <p:cNvSpPr>
            <a:spLocks noChangeArrowheads="1"/>
          </p:cNvSpPr>
          <p:nvPr/>
        </p:nvSpPr>
        <p:spPr bwMode="auto">
          <a:xfrm>
            <a:off x="0" y="0"/>
            <a:ext cx="9216008" cy="6885384"/>
          </a:xfrm>
          <a:prstGeom prst="rect">
            <a:avLst/>
          </a:prstGeom>
          <a:solidFill>
            <a:schemeClr val="bg1">
              <a:alpha val="12941"/>
            </a:schemeClr>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49263" eaLnBrk="0" fontAlgn="base" hangingPunct="0">
              <a:spcBef>
                <a:spcPct val="0"/>
              </a:spcBef>
              <a:spcAft>
                <a:spcPct val="0"/>
              </a:spcAft>
              <a:buFont typeface="Wingdings" panose="05000000000000000000" pitchFamily="2" charset="2"/>
              <a:buChar char="§"/>
              <a:defRPr/>
            </a:pPr>
            <a:endParaRPr lang="pt-BR" altLang="pt-BR" b="1" kern="0"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par>
                                <p:cTn id="12" presetID="5" presetClass="entr" presetSubtype="1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checkerboard(across)">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checkerboard(across)">
                                      <p:cBhvr>
                                        <p:cTn id="19" dur="500"/>
                                        <p:tgtEl>
                                          <p:spTgt spid="20"/>
                                        </p:tgtEl>
                                      </p:cBhvr>
                                    </p:animEffect>
                                  </p:childTnLst>
                                </p:cTn>
                              </p:par>
                              <p:par>
                                <p:cTn id="20" presetID="5" presetClass="entr" presetSubtype="1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checkerboard(across)">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checkerboard(across)">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15" grpId="0" animBg="1"/>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9"/>
          <p:cNvSpPr/>
          <p:nvPr/>
        </p:nvSpPr>
        <p:spPr>
          <a:xfrm>
            <a:off x="0" y="0"/>
            <a:ext cx="9180512" cy="6885384"/>
          </a:xfrm>
          <a:prstGeom prst="rect">
            <a:avLst/>
          </a:prstGeom>
          <a:solidFill>
            <a:schemeClr val="accent6">
              <a:lumMod val="75000"/>
            </a:schemeClr>
          </a:solidFill>
          <a:ln w="15875" cap="flat" cmpd="sng" algn="ctr">
            <a:noFill/>
            <a:prstDash val="solid"/>
          </a:ln>
          <a:effectLst/>
        </p:spPr>
        <p:txBody>
          <a:bodyPr anchor="ctr"/>
          <a:lstStyle/>
          <a:p>
            <a:pPr algn="just" defTabSz="449263" eaLnBrk="0" fontAlgn="base" hangingPunct="0">
              <a:spcBef>
                <a:spcPct val="0"/>
              </a:spcBef>
              <a:spcAft>
                <a:spcPct val="0"/>
              </a:spcAft>
              <a:defRPr/>
            </a:pPr>
            <a:endParaRPr lang="pt-BR" sz="1600" b="1" kern="0" dirty="0">
              <a:solidFill>
                <a:prstClr val="white"/>
              </a:solidFill>
              <a:latin typeface="Tw Cen MT" panose="020B0602020104020603"/>
            </a:endParaRPr>
          </a:p>
        </p:txBody>
      </p:sp>
      <p:sp>
        <p:nvSpPr>
          <p:cNvPr id="9" name="Espaço Reservado para Número de Slide 8"/>
          <p:cNvSpPr>
            <a:spLocks noGrp="1"/>
          </p:cNvSpPr>
          <p:nvPr>
            <p:ph type="sldNum" sz="quarter" idx="12"/>
          </p:nvPr>
        </p:nvSpPr>
        <p:spPr>
          <a:xfrm>
            <a:off x="6902896" y="6525344"/>
            <a:ext cx="2133600" cy="365125"/>
          </a:xfrm>
        </p:spPr>
        <p:txBody>
          <a:bodyPr/>
          <a:lstStyle/>
          <a:p>
            <a:fld id="{22C4E9CA-A6F7-4D7B-81AB-A496E6454ED3}" type="slidenum">
              <a:rPr lang="pt-BR" b="1" smtClean="0">
                <a:solidFill>
                  <a:schemeClr val="tx1"/>
                </a:solidFill>
              </a:rPr>
              <a:pPr/>
              <a:t>14</a:t>
            </a:fld>
            <a:endParaRPr lang="pt-BR" b="1" dirty="0">
              <a:solidFill>
                <a:schemeClr val="tx1"/>
              </a:solidFill>
            </a:endParaRPr>
          </a:p>
        </p:txBody>
      </p:sp>
      <p:sp>
        <p:nvSpPr>
          <p:cNvPr id="10" name="Espaço Reservado para Rodapé 9"/>
          <p:cNvSpPr>
            <a:spLocks noGrp="1"/>
          </p:cNvSpPr>
          <p:nvPr>
            <p:ph type="ftr" sz="quarter" idx="11"/>
          </p:nvPr>
        </p:nvSpPr>
        <p:spPr>
          <a:xfrm>
            <a:off x="3124200" y="6520259"/>
            <a:ext cx="2895600" cy="365125"/>
          </a:xfrm>
        </p:spPr>
        <p:txBody>
          <a:bodyPr/>
          <a:lstStyle/>
          <a:p>
            <a:r>
              <a:rPr lang="pt-BR" b="1" dirty="0" smtClean="0">
                <a:solidFill>
                  <a:schemeClr val="tx1"/>
                </a:solidFill>
              </a:rPr>
              <a:t>Toninho Evangelista - ENAC</a:t>
            </a:r>
            <a:endParaRPr lang="pt-BR" b="1" dirty="0">
              <a:solidFill>
                <a:schemeClr val="tx1"/>
              </a:solidFill>
            </a:endParaRPr>
          </a:p>
        </p:txBody>
      </p:sp>
      <p:sp>
        <p:nvSpPr>
          <p:cNvPr id="11" name="Espaço Reservado para Data 10"/>
          <p:cNvSpPr>
            <a:spLocks noGrp="1"/>
          </p:cNvSpPr>
          <p:nvPr>
            <p:ph type="dt" sz="half" idx="10"/>
          </p:nvPr>
        </p:nvSpPr>
        <p:spPr>
          <a:xfrm>
            <a:off x="107504" y="6520259"/>
            <a:ext cx="2133600" cy="365125"/>
          </a:xfrm>
        </p:spPr>
        <p:txBody>
          <a:bodyPr/>
          <a:lstStyle/>
          <a:p>
            <a:fld id="{2397E3CB-0998-4405-B153-370674C75C7B}" type="datetime1">
              <a:rPr lang="pt-BR" b="1" smtClean="0">
                <a:solidFill>
                  <a:schemeClr val="tx1"/>
                </a:solidFill>
              </a:rPr>
              <a:pPr/>
              <a:t>03/02/2019</a:t>
            </a:fld>
            <a:endParaRPr lang="pt-BR" b="1" dirty="0">
              <a:solidFill>
                <a:schemeClr val="tx1"/>
              </a:solidFill>
            </a:endParaRPr>
          </a:p>
        </p:txBody>
      </p:sp>
      <p:sp>
        <p:nvSpPr>
          <p:cNvPr id="12" name="Rectangle 9"/>
          <p:cNvSpPr>
            <a:spLocks noChangeArrowheads="1"/>
          </p:cNvSpPr>
          <p:nvPr/>
        </p:nvSpPr>
        <p:spPr bwMode="auto">
          <a:xfrm>
            <a:off x="0" y="0"/>
            <a:ext cx="9180512" cy="6885384"/>
          </a:xfrm>
          <a:prstGeom prst="rect">
            <a:avLst/>
          </a:prstGeom>
          <a:solidFill>
            <a:schemeClr val="tx1">
              <a:alpha val="12941"/>
            </a:schemeClr>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49263" eaLnBrk="0" fontAlgn="base" hangingPunct="0">
              <a:spcBef>
                <a:spcPct val="0"/>
              </a:spcBef>
              <a:spcAft>
                <a:spcPct val="0"/>
              </a:spcAft>
              <a:buFont typeface="Wingdings" panose="05000000000000000000" pitchFamily="2" charset="2"/>
              <a:buChar char="§"/>
              <a:defRPr/>
            </a:pPr>
            <a:endParaRPr lang="pt-BR" altLang="pt-BR" b="1" kern="0" dirty="0" smtClean="0">
              <a:solidFill>
                <a:srgbClr val="FF0000"/>
              </a:solidFill>
            </a:endParaRPr>
          </a:p>
        </p:txBody>
      </p:sp>
      <p:pic>
        <p:nvPicPr>
          <p:cNvPr id="13" name="Picture 5" descr="Resultado de imagem para palavra de Deus é luz"/>
          <p:cNvPicPr>
            <a:picLocks noChangeAspect="1" noChangeArrowheads="1"/>
          </p:cNvPicPr>
          <p:nvPr/>
        </p:nvPicPr>
        <p:blipFill>
          <a:blip r:embed="rId3" cstate="print"/>
          <a:srcRect/>
          <a:stretch>
            <a:fillRect/>
          </a:stretch>
        </p:blipFill>
        <p:spPr bwMode="auto">
          <a:xfrm>
            <a:off x="251520" y="330078"/>
            <a:ext cx="8640960" cy="6195266"/>
          </a:xfrm>
          <a:prstGeom prst="rect">
            <a:avLst/>
          </a:prstGeom>
          <a:noFill/>
          <a:ln w="9525">
            <a:noFill/>
            <a:miter lim="800000"/>
            <a:headEnd/>
            <a:tailEnd/>
          </a:ln>
        </p:spPr>
      </p:pic>
      <p:sp>
        <p:nvSpPr>
          <p:cNvPr id="16" name="CaixaDeTexto 15"/>
          <p:cNvSpPr txBox="1"/>
          <p:nvPr/>
        </p:nvSpPr>
        <p:spPr>
          <a:xfrm>
            <a:off x="2808023" y="836712"/>
            <a:ext cx="3780201" cy="1569660"/>
          </a:xfrm>
          <a:prstGeom prst="rect">
            <a:avLst/>
          </a:prstGeom>
          <a:noFill/>
        </p:spPr>
        <p:txBody>
          <a:bodyPr wrap="none" rtlCol="0">
            <a:spAutoFit/>
          </a:bodyPr>
          <a:lstStyle/>
          <a:p>
            <a:pPr algn="ctr"/>
            <a:r>
              <a:rPr lang="pt-BR" sz="3200" b="1" dirty="0" smtClean="0">
                <a:solidFill>
                  <a:srgbClr val="002060"/>
                </a:solidFill>
              </a:rPr>
              <a:t>FRATERNIDADE </a:t>
            </a:r>
          </a:p>
          <a:p>
            <a:pPr algn="ctr"/>
            <a:r>
              <a:rPr lang="pt-BR" sz="3200" b="1" dirty="0" smtClean="0">
                <a:solidFill>
                  <a:srgbClr val="002060"/>
                </a:solidFill>
              </a:rPr>
              <a:t>E </a:t>
            </a:r>
          </a:p>
          <a:p>
            <a:pPr algn="ctr"/>
            <a:r>
              <a:rPr lang="pt-BR" sz="3200" b="1" dirty="0" smtClean="0">
                <a:solidFill>
                  <a:srgbClr val="002060"/>
                </a:solidFill>
              </a:rPr>
              <a:t>POLÍTICAS PÚBLICAS </a:t>
            </a:r>
            <a:endParaRPr lang="pt-BR" sz="3200" b="1" dirty="0">
              <a:solidFill>
                <a:srgbClr val="002060"/>
              </a:solidFill>
            </a:endParaRPr>
          </a:p>
        </p:txBody>
      </p:sp>
      <p:sp>
        <p:nvSpPr>
          <p:cNvPr id="3" name="Rectangle 29"/>
          <p:cNvSpPr/>
          <p:nvPr/>
        </p:nvSpPr>
        <p:spPr>
          <a:xfrm>
            <a:off x="251520" y="332656"/>
            <a:ext cx="8640960" cy="6192688"/>
          </a:xfrm>
          <a:prstGeom prst="rect">
            <a:avLst/>
          </a:prstGeom>
          <a:solidFill>
            <a:schemeClr val="bg1"/>
          </a:solidFill>
          <a:ln w="57150" cap="flat" cmpd="sng" algn="ctr">
            <a:solidFill>
              <a:srgbClr val="002060"/>
            </a:solidFill>
            <a:prstDash val="solid"/>
          </a:ln>
          <a:effectLst/>
        </p:spPr>
        <p:txBody>
          <a:bodyPr anchor="ctr"/>
          <a:lstStyle/>
          <a:p>
            <a:pPr algn="just" defTabSz="449263" eaLnBrk="0" fontAlgn="base" hangingPunct="0">
              <a:spcBef>
                <a:spcPct val="0"/>
              </a:spcBef>
              <a:spcAft>
                <a:spcPct val="0"/>
              </a:spcAft>
              <a:defRPr/>
            </a:pPr>
            <a:endParaRPr lang="pt-BR" sz="1600" b="1" kern="0" dirty="0">
              <a:solidFill>
                <a:prstClr val="white"/>
              </a:solidFill>
              <a:latin typeface="Tw Cen MT" panose="020B0602020104020603"/>
            </a:endParaRPr>
          </a:p>
        </p:txBody>
      </p:sp>
      <p:sp>
        <p:nvSpPr>
          <p:cNvPr id="17" name="Rectangle 9"/>
          <p:cNvSpPr>
            <a:spLocks noChangeArrowheads="1"/>
          </p:cNvSpPr>
          <p:nvPr/>
        </p:nvSpPr>
        <p:spPr bwMode="auto">
          <a:xfrm>
            <a:off x="251520" y="332656"/>
            <a:ext cx="8640960" cy="6264696"/>
          </a:xfrm>
          <a:prstGeom prst="rect">
            <a:avLst/>
          </a:prstGeom>
          <a:solidFill>
            <a:srgbClr val="FF0000">
              <a:alpha val="12941"/>
            </a:srgbClr>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49263" eaLnBrk="0" fontAlgn="base" hangingPunct="0">
              <a:spcBef>
                <a:spcPct val="0"/>
              </a:spcBef>
              <a:spcAft>
                <a:spcPct val="0"/>
              </a:spcAft>
              <a:buFont typeface="Wingdings" panose="05000000000000000000" pitchFamily="2" charset="2"/>
              <a:buChar char="§"/>
              <a:defRPr/>
            </a:pPr>
            <a:endParaRPr lang="pt-BR" altLang="pt-BR" b="1" kern="0" dirty="0" smtClean="0">
              <a:solidFill>
                <a:srgbClr val="FF0000"/>
              </a:solidFill>
            </a:endParaRPr>
          </a:p>
        </p:txBody>
      </p:sp>
      <p:pic>
        <p:nvPicPr>
          <p:cNvPr id="20" name="Imagem 19" descr="untitled.png"/>
          <p:cNvPicPr>
            <a:picLocks noChangeAspect="1"/>
          </p:cNvPicPr>
          <p:nvPr/>
        </p:nvPicPr>
        <p:blipFill>
          <a:blip r:embed="rId4" cstate="print"/>
          <a:srcRect l="28314" t="4000" r="30180" b="36001"/>
          <a:stretch>
            <a:fillRect/>
          </a:stretch>
        </p:blipFill>
        <p:spPr>
          <a:xfrm>
            <a:off x="338261" y="476673"/>
            <a:ext cx="633339" cy="648072"/>
          </a:xfrm>
          <a:prstGeom prst="rect">
            <a:avLst/>
          </a:prstGeom>
        </p:spPr>
      </p:pic>
      <p:pic>
        <p:nvPicPr>
          <p:cNvPr id="21" name="Imagem 20" descr="001 - 2018.jpeg"/>
          <p:cNvPicPr>
            <a:picLocks noChangeAspect="1"/>
          </p:cNvPicPr>
          <p:nvPr/>
        </p:nvPicPr>
        <p:blipFill>
          <a:blip r:embed="rId5" cstate="print"/>
          <a:srcRect l="23455" t="2021" r="10714"/>
          <a:stretch>
            <a:fillRect/>
          </a:stretch>
        </p:blipFill>
        <p:spPr>
          <a:xfrm>
            <a:off x="251520" y="5445224"/>
            <a:ext cx="792088" cy="965309"/>
          </a:xfrm>
          <a:prstGeom prst="rect">
            <a:avLst/>
          </a:prstGeom>
          <a:ln>
            <a:noFill/>
          </a:ln>
          <a:effectLst>
            <a:softEdge rad="112500"/>
          </a:effectLst>
        </p:spPr>
      </p:pic>
      <p:sp>
        <p:nvSpPr>
          <p:cNvPr id="15" name="Rectangle 29"/>
          <p:cNvSpPr/>
          <p:nvPr/>
        </p:nvSpPr>
        <p:spPr>
          <a:xfrm>
            <a:off x="1115616" y="476672"/>
            <a:ext cx="7632848" cy="648072"/>
          </a:xfrm>
          <a:prstGeom prst="rect">
            <a:avLst/>
          </a:prstGeom>
          <a:solidFill>
            <a:srgbClr val="FF0000"/>
          </a:solidFill>
          <a:ln w="57150" cap="flat" cmpd="sng" algn="ctr">
            <a:solidFill>
              <a:schemeClr val="accent1">
                <a:lumMod val="75000"/>
              </a:schemeClr>
            </a:solidFill>
            <a:prstDash val="solid"/>
          </a:ln>
          <a:effectLst/>
        </p:spPr>
        <p:txBody>
          <a:bodyPr anchor="ctr"/>
          <a:lstStyle/>
          <a:p>
            <a:r>
              <a:rPr lang="pt-BR" sz="2500" b="1" i="1" dirty="0" smtClean="0">
                <a:solidFill>
                  <a:schemeClr val="bg1"/>
                </a:solidFill>
              </a:rPr>
              <a:t>A responsabilidade é de todos</a:t>
            </a:r>
            <a:endParaRPr lang="pt-BR" sz="2500" b="1" dirty="0">
              <a:solidFill>
                <a:schemeClr val="bg1"/>
              </a:solidFill>
            </a:endParaRPr>
          </a:p>
        </p:txBody>
      </p:sp>
      <p:sp>
        <p:nvSpPr>
          <p:cNvPr id="19" name="Retângulo 18"/>
          <p:cNvSpPr/>
          <p:nvPr/>
        </p:nvSpPr>
        <p:spPr>
          <a:xfrm>
            <a:off x="539552" y="1268760"/>
            <a:ext cx="8208912" cy="5262979"/>
          </a:xfrm>
          <a:prstGeom prst="rect">
            <a:avLst/>
          </a:prstGeom>
        </p:spPr>
        <p:txBody>
          <a:bodyPr wrap="square">
            <a:spAutoFit/>
          </a:bodyPr>
          <a:lstStyle/>
          <a:p>
            <a:pPr algn="just">
              <a:buFont typeface="Wingdings" pitchFamily="2" charset="2"/>
              <a:buChar char="Ø"/>
            </a:pPr>
            <a:r>
              <a:rPr lang="pt-BR" altLang="pt-BR" sz="2400" dirty="0" smtClean="0">
                <a:latin typeface="Times New Roman" panose="02020603050405020304" pitchFamily="18" charset="0"/>
                <a:cs typeface="Times New Roman" panose="02020603050405020304" pitchFamily="18" charset="0"/>
              </a:rPr>
              <a:t> </a:t>
            </a:r>
            <a:r>
              <a:rPr lang="pt-BR" sz="2400" dirty="0" smtClean="0"/>
              <a:t>Todo cristão é convidado a se responsabilizar pelo outro.</a:t>
            </a:r>
            <a:br>
              <a:rPr lang="pt-BR" sz="2400" dirty="0" smtClean="0"/>
            </a:br>
            <a:r>
              <a:rPr lang="pt-BR" sz="2400" dirty="0" smtClean="0"/>
              <a:t>Cuidar para que direitos e deveres se tornem uma realidade vigente é papel do cristão. A política é um meio para que o viver em sociedade possa promover a vida digna de todos os cidadãos. </a:t>
            </a:r>
          </a:p>
          <a:p>
            <a:pPr algn="just">
              <a:buFont typeface="Wingdings" pitchFamily="2" charset="2"/>
              <a:buChar char="Ø"/>
            </a:pPr>
            <a:r>
              <a:rPr lang="pt-BR" sz="2400" dirty="0" smtClean="0"/>
              <a:t> A Doutrina Social da Igreja Católica promove a participação de seus féis leigos no campo político, em especial alerta sobre a</a:t>
            </a:r>
            <a:br>
              <a:rPr lang="pt-BR" sz="2400" dirty="0" smtClean="0"/>
            </a:br>
            <a:r>
              <a:rPr lang="pt-BR" sz="2400" dirty="0" smtClean="0"/>
              <a:t>importância da participação da juventude, afinal a responsabilidade não é unicamente idade, mas compromisso com o próximo, com os valores de reino, com a moral e com a ética.</a:t>
            </a:r>
          </a:p>
          <a:p>
            <a:pPr lvl="1" algn="just">
              <a:buFont typeface="Wingdings" pitchFamily="2" charset="2"/>
              <a:buChar char="Ø"/>
            </a:pPr>
            <a:r>
              <a:rPr lang="pt-BR" sz="2400" dirty="0" smtClean="0"/>
              <a:t> Não existe um partido político ideal, mas nossas escolhas devem ser baseadas na “caridade e na busca do bem comum”.                                   </a:t>
            </a:r>
            <a:endParaRPr lang="pt-BR" altLang="pt-BR" sz="2400" dirty="0" smtClean="0">
              <a:latin typeface="Times New Roman" panose="02020603050405020304" pitchFamily="18" charset="0"/>
              <a:cs typeface="Times New Roman" panose="02020603050405020304" pitchFamily="18" charset="0"/>
            </a:endParaRPr>
          </a:p>
        </p:txBody>
      </p:sp>
      <p:sp>
        <p:nvSpPr>
          <p:cNvPr id="18" name="Rectangle 9"/>
          <p:cNvSpPr>
            <a:spLocks noChangeArrowheads="1"/>
          </p:cNvSpPr>
          <p:nvPr/>
        </p:nvSpPr>
        <p:spPr bwMode="auto">
          <a:xfrm>
            <a:off x="0" y="0"/>
            <a:ext cx="9216008" cy="6885384"/>
          </a:xfrm>
          <a:prstGeom prst="rect">
            <a:avLst/>
          </a:prstGeom>
          <a:solidFill>
            <a:schemeClr val="bg1">
              <a:alpha val="12941"/>
            </a:schemeClr>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49263" eaLnBrk="0" fontAlgn="base" hangingPunct="0">
              <a:spcBef>
                <a:spcPct val="0"/>
              </a:spcBef>
              <a:spcAft>
                <a:spcPct val="0"/>
              </a:spcAft>
              <a:buFont typeface="Wingdings" panose="05000000000000000000" pitchFamily="2" charset="2"/>
              <a:buChar char="§"/>
              <a:defRPr/>
            </a:pPr>
            <a:endParaRPr lang="pt-BR" altLang="pt-BR" b="1" kern="0"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par>
                                <p:cTn id="12" presetID="5" presetClass="entr" presetSubtype="1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checkerboard(across)">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checkerboard(across)">
                                      <p:cBhvr>
                                        <p:cTn id="19" dur="500"/>
                                        <p:tgtEl>
                                          <p:spTgt spid="20"/>
                                        </p:tgtEl>
                                      </p:cBhvr>
                                    </p:animEffect>
                                  </p:childTnLst>
                                </p:cTn>
                              </p:par>
                              <p:par>
                                <p:cTn id="20" presetID="5" presetClass="entr" presetSubtype="1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checkerboard(across)">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checkerboard(across)">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15" grpId="0" animBg="1"/>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9"/>
          <p:cNvSpPr/>
          <p:nvPr/>
        </p:nvSpPr>
        <p:spPr>
          <a:xfrm>
            <a:off x="0" y="0"/>
            <a:ext cx="9180512" cy="6885384"/>
          </a:xfrm>
          <a:prstGeom prst="rect">
            <a:avLst/>
          </a:prstGeom>
          <a:solidFill>
            <a:schemeClr val="accent6">
              <a:lumMod val="75000"/>
            </a:schemeClr>
          </a:solidFill>
          <a:ln w="15875" cap="flat" cmpd="sng" algn="ctr">
            <a:noFill/>
            <a:prstDash val="solid"/>
          </a:ln>
          <a:effectLst/>
        </p:spPr>
        <p:txBody>
          <a:bodyPr anchor="ctr"/>
          <a:lstStyle/>
          <a:p>
            <a:pPr algn="just" defTabSz="449263" eaLnBrk="0" fontAlgn="base" hangingPunct="0">
              <a:spcBef>
                <a:spcPct val="0"/>
              </a:spcBef>
              <a:spcAft>
                <a:spcPct val="0"/>
              </a:spcAft>
              <a:defRPr/>
            </a:pPr>
            <a:endParaRPr lang="pt-BR" sz="1600" b="1" kern="0" dirty="0">
              <a:solidFill>
                <a:prstClr val="white"/>
              </a:solidFill>
              <a:latin typeface="Tw Cen MT" panose="020B0602020104020603"/>
            </a:endParaRPr>
          </a:p>
        </p:txBody>
      </p:sp>
      <p:sp>
        <p:nvSpPr>
          <p:cNvPr id="9" name="Espaço Reservado para Número de Slide 8"/>
          <p:cNvSpPr>
            <a:spLocks noGrp="1"/>
          </p:cNvSpPr>
          <p:nvPr>
            <p:ph type="sldNum" sz="quarter" idx="12"/>
          </p:nvPr>
        </p:nvSpPr>
        <p:spPr>
          <a:xfrm>
            <a:off x="6902896" y="6525344"/>
            <a:ext cx="2133600" cy="365125"/>
          </a:xfrm>
        </p:spPr>
        <p:txBody>
          <a:bodyPr/>
          <a:lstStyle/>
          <a:p>
            <a:fld id="{22C4E9CA-A6F7-4D7B-81AB-A496E6454ED3}" type="slidenum">
              <a:rPr lang="pt-BR" b="1" smtClean="0">
                <a:solidFill>
                  <a:schemeClr val="tx1"/>
                </a:solidFill>
              </a:rPr>
              <a:pPr/>
              <a:t>15</a:t>
            </a:fld>
            <a:endParaRPr lang="pt-BR" b="1" dirty="0">
              <a:solidFill>
                <a:schemeClr val="tx1"/>
              </a:solidFill>
            </a:endParaRPr>
          </a:p>
        </p:txBody>
      </p:sp>
      <p:sp>
        <p:nvSpPr>
          <p:cNvPr id="10" name="Espaço Reservado para Rodapé 9"/>
          <p:cNvSpPr>
            <a:spLocks noGrp="1"/>
          </p:cNvSpPr>
          <p:nvPr>
            <p:ph type="ftr" sz="quarter" idx="11"/>
          </p:nvPr>
        </p:nvSpPr>
        <p:spPr>
          <a:xfrm>
            <a:off x="3124200" y="6520259"/>
            <a:ext cx="2895600" cy="365125"/>
          </a:xfrm>
        </p:spPr>
        <p:txBody>
          <a:bodyPr/>
          <a:lstStyle/>
          <a:p>
            <a:r>
              <a:rPr lang="pt-BR" b="1" dirty="0" smtClean="0">
                <a:solidFill>
                  <a:schemeClr val="tx1"/>
                </a:solidFill>
              </a:rPr>
              <a:t>Toninho Evangelista - ENAC</a:t>
            </a:r>
            <a:endParaRPr lang="pt-BR" b="1" dirty="0">
              <a:solidFill>
                <a:schemeClr val="tx1"/>
              </a:solidFill>
            </a:endParaRPr>
          </a:p>
        </p:txBody>
      </p:sp>
      <p:sp>
        <p:nvSpPr>
          <p:cNvPr id="11" name="Espaço Reservado para Data 10"/>
          <p:cNvSpPr>
            <a:spLocks noGrp="1"/>
          </p:cNvSpPr>
          <p:nvPr>
            <p:ph type="dt" sz="half" idx="10"/>
          </p:nvPr>
        </p:nvSpPr>
        <p:spPr>
          <a:xfrm>
            <a:off x="107504" y="6520259"/>
            <a:ext cx="2133600" cy="365125"/>
          </a:xfrm>
        </p:spPr>
        <p:txBody>
          <a:bodyPr/>
          <a:lstStyle/>
          <a:p>
            <a:fld id="{2397E3CB-0998-4405-B153-370674C75C7B}" type="datetime1">
              <a:rPr lang="pt-BR" b="1" smtClean="0">
                <a:solidFill>
                  <a:schemeClr val="tx1"/>
                </a:solidFill>
              </a:rPr>
              <a:pPr/>
              <a:t>03/02/2019</a:t>
            </a:fld>
            <a:endParaRPr lang="pt-BR" b="1" dirty="0">
              <a:solidFill>
                <a:schemeClr val="tx1"/>
              </a:solidFill>
            </a:endParaRPr>
          </a:p>
        </p:txBody>
      </p:sp>
      <p:sp>
        <p:nvSpPr>
          <p:cNvPr id="12" name="Rectangle 9"/>
          <p:cNvSpPr>
            <a:spLocks noChangeArrowheads="1"/>
          </p:cNvSpPr>
          <p:nvPr/>
        </p:nvSpPr>
        <p:spPr bwMode="auto">
          <a:xfrm>
            <a:off x="0" y="0"/>
            <a:ext cx="9180512" cy="6885384"/>
          </a:xfrm>
          <a:prstGeom prst="rect">
            <a:avLst/>
          </a:prstGeom>
          <a:solidFill>
            <a:schemeClr val="tx1">
              <a:alpha val="12941"/>
            </a:schemeClr>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49263" eaLnBrk="0" fontAlgn="base" hangingPunct="0">
              <a:spcBef>
                <a:spcPct val="0"/>
              </a:spcBef>
              <a:spcAft>
                <a:spcPct val="0"/>
              </a:spcAft>
              <a:buFont typeface="Wingdings" panose="05000000000000000000" pitchFamily="2" charset="2"/>
              <a:buChar char="§"/>
              <a:defRPr/>
            </a:pPr>
            <a:endParaRPr lang="pt-BR" altLang="pt-BR" b="1" kern="0" dirty="0" smtClean="0">
              <a:solidFill>
                <a:srgbClr val="FF0000"/>
              </a:solidFill>
            </a:endParaRPr>
          </a:p>
        </p:txBody>
      </p:sp>
      <p:pic>
        <p:nvPicPr>
          <p:cNvPr id="13" name="Picture 5" descr="Resultado de imagem para palavra de Deus é luz"/>
          <p:cNvPicPr>
            <a:picLocks noChangeAspect="1" noChangeArrowheads="1"/>
          </p:cNvPicPr>
          <p:nvPr/>
        </p:nvPicPr>
        <p:blipFill>
          <a:blip r:embed="rId3" cstate="print"/>
          <a:srcRect/>
          <a:stretch>
            <a:fillRect/>
          </a:stretch>
        </p:blipFill>
        <p:spPr bwMode="auto">
          <a:xfrm>
            <a:off x="251520" y="330078"/>
            <a:ext cx="8640960" cy="6195266"/>
          </a:xfrm>
          <a:prstGeom prst="rect">
            <a:avLst/>
          </a:prstGeom>
          <a:noFill/>
          <a:ln w="9525">
            <a:noFill/>
            <a:miter lim="800000"/>
            <a:headEnd/>
            <a:tailEnd/>
          </a:ln>
        </p:spPr>
      </p:pic>
      <p:sp>
        <p:nvSpPr>
          <p:cNvPr id="16" name="CaixaDeTexto 15"/>
          <p:cNvSpPr txBox="1"/>
          <p:nvPr/>
        </p:nvSpPr>
        <p:spPr>
          <a:xfrm>
            <a:off x="2808023" y="836712"/>
            <a:ext cx="3780201" cy="1569660"/>
          </a:xfrm>
          <a:prstGeom prst="rect">
            <a:avLst/>
          </a:prstGeom>
          <a:noFill/>
        </p:spPr>
        <p:txBody>
          <a:bodyPr wrap="none" rtlCol="0">
            <a:spAutoFit/>
          </a:bodyPr>
          <a:lstStyle/>
          <a:p>
            <a:pPr algn="ctr"/>
            <a:r>
              <a:rPr lang="pt-BR" sz="3200" b="1" dirty="0" smtClean="0">
                <a:solidFill>
                  <a:srgbClr val="002060"/>
                </a:solidFill>
              </a:rPr>
              <a:t>FRATERNIDADE </a:t>
            </a:r>
          </a:p>
          <a:p>
            <a:pPr algn="ctr"/>
            <a:r>
              <a:rPr lang="pt-BR" sz="3200" b="1" dirty="0" smtClean="0">
                <a:solidFill>
                  <a:srgbClr val="002060"/>
                </a:solidFill>
              </a:rPr>
              <a:t>E </a:t>
            </a:r>
          </a:p>
          <a:p>
            <a:pPr algn="ctr"/>
            <a:r>
              <a:rPr lang="pt-BR" sz="3200" b="1" dirty="0" smtClean="0">
                <a:solidFill>
                  <a:srgbClr val="002060"/>
                </a:solidFill>
              </a:rPr>
              <a:t>POLÍTICAS PÚBLICAS </a:t>
            </a:r>
            <a:endParaRPr lang="pt-BR" sz="3200" b="1" dirty="0">
              <a:solidFill>
                <a:srgbClr val="002060"/>
              </a:solidFill>
            </a:endParaRPr>
          </a:p>
        </p:txBody>
      </p:sp>
      <p:sp>
        <p:nvSpPr>
          <p:cNvPr id="3" name="Rectangle 29"/>
          <p:cNvSpPr/>
          <p:nvPr/>
        </p:nvSpPr>
        <p:spPr>
          <a:xfrm>
            <a:off x="251520" y="332656"/>
            <a:ext cx="8640960" cy="6192688"/>
          </a:xfrm>
          <a:prstGeom prst="rect">
            <a:avLst/>
          </a:prstGeom>
          <a:solidFill>
            <a:schemeClr val="bg1"/>
          </a:solidFill>
          <a:ln w="57150" cap="flat" cmpd="sng" algn="ctr">
            <a:solidFill>
              <a:srgbClr val="002060"/>
            </a:solidFill>
            <a:prstDash val="solid"/>
          </a:ln>
          <a:effectLst/>
        </p:spPr>
        <p:txBody>
          <a:bodyPr anchor="ctr"/>
          <a:lstStyle/>
          <a:p>
            <a:pPr algn="just" defTabSz="449263" eaLnBrk="0" fontAlgn="base" hangingPunct="0">
              <a:spcBef>
                <a:spcPct val="0"/>
              </a:spcBef>
              <a:spcAft>
                <a:spcPct val="0"/>
              </a:spcAft>
              <a:defRPr/>
            </a:pPr>
            <a:endParaRPr lang="pt-BR" sz="1600" b="1" kern="0" dirty="0">
              <a:solidFill>
                <a:prstClr val="white"/>
              </a:solidFill>
              <a:latin typeface="Tw Cen MT" panose="020B0602020104020603"/>
            </a:endParaRPr>
          </a:p>
        </p:txBody>
      </p:sp>
      <p:sp>
        <p:nvSpPr>
          <p:cNvPr id="17" name="Rectangle 9"/>
          <p:cNvSpPr>
            <a:spLocks noChangeArrowheads="1"/>
          </p:cNvSpPr>
          <p:nvPr/>
        </p:nvSpPr>
        <p:spPr bwMode="auto">
          <a:xfrm>
            <a:off x="251520" y="332656"/>
            <a:ext cx="8640960" cy="6264696"/>
          </a:xfrm>
          <a:prstGeom prst="rect">
            <a:avLst/>
          </a:prstGeom>
          <a:solidFill>
            <a:srgbClr val="FF0000">
              <a:alpha val="12941"/>
            </a:srgbClr>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49263" eaLnBrk="0" fontAlgn="base" hangingPunct="0">
              <a:spcBef>
                <a:spcPct val="0"/>
              </a:spcBef>
              <a:spcAft>
                <a:spcPct val="0"/>
              </a:spcAft>
              <a:buFont typeface="Wingdings" panose="05000000000000000000" pitchFamily="2" charset="2"/>
              <a:buChar char="§"/>
              <a:defRPr/>
            </a:pPr>
            <a:endParaRPr lang="pt-BR" altLang="pt-BR" b="1" kern="0" dirty="0" smtClean="0">
              <a:solidFill>
                <a:srgbClr val="FF0000"/>
              </a:solidFill>
            </a:endParaRPr>
          </a:p>
        </p:txBody>
      </p:sp>
      <p:pic>
        <p:nvPicPr>
          <p:cNvPr id="20" name="Imagem 19" descr="untitled.png"/>
          <p:cNvPicPr>
            <a:picLocks noChangeAspect="1"/>
          </p:cNvPicPr>
          <p:nvPr/>
        </p:nvPicPr>
        <p:blipFill>
          <a:blip r:embed="rId4" cstate="print"/>
          <a:srcRect l="28314" t="4000" r="30180" b="36001"/>
          <a:stretch>
            <a:fillRect/>
          </a:stretch>
        </p:blipFill>
        <p:spPr>
          <a:xfrm>
            <a:off x="338261" y="476673"/>
            <a:ext cx="633339" cy="648072"/>
          </a:xfrm>
          <a:prstGeom prst="rect">
            <a:avLst/>
          </a:prstGeom>
        </p:spPr>
      </p:pic>
      <p:pic>
        <p:nvPicPr>
          <p:cNvPr id="21" name="Imagem 20" descr="001 - 2018.jpeg"/>
          <p:cNvPicPr>
            <a:picLocks noChangeAspect="1"/>
          </p:cNvPicPr>
          <p:nvPr/>
        </p:nvPicPr>
        <p:blipFill>
          <a:blip r:embed="rId5" cstate="print"/>
          <a:srcRect l="23455" t="2021" r="10714"/>
          <a:stretch>
            <a:fillRect/>
          </a:stretch>
        </p:blipFill>
        <p:spPr>
          <a:xfrm>
            <a:off x="251520" y="5445224"/>
            <a:ext cx="792088" cy="965309"/>
          </a:xfrm>
          <a:prstGeom prst="rect">
            <a:avLst/>
          </a:prstGeom>
          <a:ln>
            <a:noFill/>
          </a:ln>
          <a:effectLst>
            <a:softEdge rad="112500"/>
          </a:effectLst>
        </p:spPr>
      </p:pic>
      <p:sp>
        <p:nvSpPr>
          <p:cNvPr id="15" name="Rectangle 29"/>
          <p:cNvSpPr/>
          <p:nvPr/>
        </p:nvSpPr>
        <p:spPr>
          <a:xfrm>
            <a:off x="1115616" y="476672"/>
            <a:ext cx="7632848" cy="648072"/>
          </a:xfrm>
          <a:prstGeom prst="rect">
            <a:avLst/>
          </a:prstGeom>
          <a:solidFill>
            <a:srgbClr val="FF0000"/>
          </a:solidFill>
          <a:ln w="57150" cap="flat" cmpd="sng" algn="ctr">
            <a:solidFill>
              <a:schemeClr val="accent1">
                <a:lumMod val="75000"/>
              </a:schemeClr>
            </a:solidFill>
            <a:prstDash val="solid"/>
          </a:ln>
          <a:effectLst/>
        </p:spPr>
        <p:txBody>
          <a:bodyPr anchor="ctr"/>
          <a:lstStyle/>
          <a:p>
            <a:r>
              <a:rPr lang="pt-BR" sz="2500" b="1" i="1" dirty="0" smtClean="0">
                <a:solidFill>
                  <a:schemeClr val="bg1"/>
                </a:solidFill>
              </a:rPr>
              <a:t>A responsabilidade é de todos</a:t>
            </a:r>
            <a:endParaRPr lang="pt-BR" sz="2500" b="1" dirty="0">
              <a:solidFill>
                <a:schemeClr val="bg1"/>
              </a:solidFill>
            </a:endParaRPr>
          </a:p>
        </p:txBody>
      </p:sp>
      <p:sp>
        <p:nvSpPr>
          <p:cNvPr id="19" name="Retângulo 18"/>
          <p:cNvSpPr/>
          <p:nvPr/>
        </p:nvSpPr>
        <p:spPr>
          <a:xfrm>
            <a:off x="539552" y="1268760"/>
            <a:ext cx="8208912" cy="5262979"/>
          </a:xfrm>
          <a:prstGeom prst="rect">
            <a:avLst/>
          </a:prstGeom>
        </p:spPr>
        <p:txBody>
          <a:bodyPr wrap="square">
            <a:spAutoFit/>
          </a:bodyPr>
          <a:lstStyle/>
          <a:p>
            <a:pPr algn="just">
              <a:buFont typeface="Wingdings" pitchFamily="2" charset="2"/>
              <a:buChar char="Ø"/>
            </a:pPr>
            <a:r>
              <a:rPr lang="pt-BR" altLang="pt-BR" sz="2400" dirty="0" smtClean="0">
                <a:latin typeface="Times New Roman" panose="02020603050405020304" pitchFamily="18" charset="0"/>
                <a:cs typeface="Times New Roman" panose="02020603050405020304" pitchFamily="18" charset="0"/>
              </a:rPr>
              <a:t> </a:t>
            </a:r>
            <a:r>
              <a:rPr lang="pt-BR" sz="2400" dirty="0" smtClean="0"/>
              <a:t>Todo cristão é convidado a se responsabilizar pelo outro.</a:t>
            </a:r>
            <a:br>
              <a:rPr lang="pt-BR" sz="2400" dirty="0" smtClean="0"/>
            </a:br>
            <a:r>
              <a:rPr lang="pt-BR" sz="2400" dirty="0" smtClean="0"/>
              <a:t>Cuidar p O jovem é impetuoso, lutador, destemido e alegre. Renovar é preciso, mas sem perder a experiência. Portanto, é necessário combinar a experiência com a vontade de crescer e fazer crescer.</a:t>
            </a:r>
          </a:p>
          <a:p>
            <a:pPr algn="just"/>
            <a:endParaRPr lang="pt-BR" sz="2400" dirty="0" smtClean="0"/>
          </a:p>
          <a:p>
            <a:pPr algn="just">
              <a:buFont typeface="Wingdings" pitchFamily="2" charset="2"/>
              <a:buChar char="Ø"/>
            </a:pPr>
            <a:r>
              <a:rPr lang="pt-BR" sz="2400" dirty="0" smtClean="0"/>
              <a:t> Os partidos são chamados a interpretar as aspirações da sociedade civil, orientando-as para o bem comum”.    </a:t>
            </a:r>
          </a:p>
          <a:p>
            <a:pPr algn="just"/>
            <a:r>
              <a:rPr lang="pt-BR" sz="2400" dirty="0" smtClean="0"/>
              <a:t>                 </a:t>
            </a:r>
          </a:p>
          <a:p>
            <a:pPr algn="just">
              <a:buFont typeface="Wingdings" pitchFamily="2" charset="2"/>
              <a:buChar char="Ø"/>
            </a:pPr>
            <a:r>
              <a:rPr lang="pt-BR" sz="2400" dirty="0" smtClean="0"/>
              <a:t> 	Faz-se necessário, hoje, convidar e promover a juventude 	ao engajamento e à participação política, não apenas o 	incentivo e esclarecimento para o voto consciente, mas 	como assumir o compromisso social com sua 	comunidade, com seus irmãos em Cristo. </a:t>
            </a:r>
            <a:endParaRPr lang="pt-BR" altLang="pt-BR" sz="2400" dirty="0" smtClean="0">
              <a:latin typeface="Times New Roman" panose="02020603050405020304" pitchFamily="18" charset="0"/>
              <a:cs typeface="Times New Roman" panose="02020603050405020304" pitchFamily="18" charset="0"/>
            </a:endParaRPr>
          </a:p>
        </p:txBody>
      </p:sp>
      <p:sp>
        <p:nvSpPr>
          <p:cNvPr id="18" name="Rectangle 9"/>
          <p:cNvSpPr>
            <a:spLocks noChangeArrowheads="1"/>
          </p:cNvSpPr>
          <p:nvPr/>
        </p:nvSpPr>
        <p:spPr bwMode="auto">
          <a:xfrm>
            <a:off x="0" y="0"/>
            <a:ext cx="9216008" cy="6885384"/>
          </a:xfrm>
          <a:prstGeom prst="rect">
            <a:avLst/>
          </a:prstGeom>
          <a:solidFill>
            <a:schemeClr val="bg1">
              <a:alpha val="12941"/>
            </a:schemeClr>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49263" eaLnBrk="0" fontAlgn="base" hangingPunct="0">
              <a:spcBef>
                <a:spcPct val="0"/>
              </a:spcBef>
              <a:spcAft>
                <a:spcPct val="0"/>
              </a:spcAft>
              <a:buFont typeface="Wingdings" panose="05000000000000000000" pitchFamily="2" charset="2"/>
              <a:buChar char="§"/>
              <a:defRPr/>
            </a:pPr>
            <a:endParaRPr lang="pt-BR" altLang="pt-BR" b="1" kern="0"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par>
                                <p:cTn id="12" presetID="5" presetClass="entr" presetSubtype="1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checkerboard(across)">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checkerboard(across)">
                                      <p:cBhvr>
                                        <p:cTn id="19" dur="500"/>
                                        <p:tgtEl>
                                          <p:spTgt spid="20"/>
                                        </p:tgtEl>
                                      </p:cBhvr>
                                    </p:animEffect>
                                  </p:childTnLst>
                                </p:cTn>
                              </p:par>
                              <p:par>
                                <p:cTn id="20" presetID="5" presetClass="entr" presetSubtype="1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checkerboard(across)">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checkerboard(across)">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15" grpId="0" animBg="1"/>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9"/>
          <p:cNvSpPr/>
          <p:nvPr/>
        </p:nvSpPr>
        <p:spPr>
          <a:xfrm>
            <a:off x="0" y="0"/>
            <a:ext cx="9180512" cy="6885384"/>
          </a:xfrm>
          <a:prstGeom prst="rect">
            <a:avLst/>
          </a:prstGeom>
          <a:solidFill>
            <a:schemeClr val="accent6">
              <a:lumMod val="75000"/>
            </a:schemeClr>
          </a:solidFill>
          <a:ln w="15875" cap="flat" cmpd="sng" algn="ctr">
            <a:noFill/>
            <a:prstDash val="solid"/>
          </a:ln>
          <a:effectLst/>
        </p:spPr>
        <p:txBody>
          <a:bodyPr anchor="ctr"/>
          <a:lstStyle/>
          <a:p>
            <a:pPr algn="just" defTabSz="449263" eaLnBrk="0" fontAlgn="base" hangingPunct="0">
              <a:spcBef>
                <a:spcPct val="0"/>
              </a:spcBef>
              <a:spcAft>
                <a:spcPct val="0"/>
              </a:spcAft>
              <a:defRPr/>
            </a:pPr>
            <a:endParaRPr lang="pt-BR" sz="1600" b="1" kern="0" dirty="0">
              <a:solidFill>
                <a:prstClr val="white"/>
              </a:solidFill>
              <a:latin typeface="Tw Cen MT" panose="020B0602020104020603"/>
            </a:endParaRPr>
          </a:p>
        </p:txBody>
      </p:sp>
      <p:sp>
        <p:nvSpPr>
          <p:cNvPr id="9" name="Espaço Reservado para Número de Slide 8"/>
          <p:cNvSpPr>
            <a:spLocks noGrp="1"/>
          </p:cNvSpPr>
          <p:nvPr>
            <p:ph type="sldNum" sz="quarter" idx="12"/>
          </p:nvPr>
        </p:nvSpPr>
        <p:spPr>
          <a:xfrm>
            <a:off x="6902896" y="6525344"/>
            <a:ext cx="2133600" cy="365125"/>
          </a:xfrm>
        </p:spPr>
        <p:txBody>
          <a:bodyPr/>
          <a:lstStyle/>
          <a:p>
            <a:fld id="{22C4E9CA-A6F7-4D7B-81AB-A496E6454ED3}" type="slidenum">
              <a:rPr lang="pt-BR" b="1" smtClean="0">
                <a:solidFill>
                  <a:schemeClr val="tx1"/>
                </a:solidFill>
              </a:rPr>
              <a:pPr/>
              <a:t>16</a:t>
            </a:fld>
            <a:endParaRPr lang="pt-BR" b="1" dirty="0">
              <a:solidFill>
                <a:schemeClr val="tx1"/>
              </a:solidFill>
            </a:endParaRPr>
          </a:p>
        </p:txBody>
      </p:sp>
      <p:sp>
        <p:nvSpPr>
          <p:cNvPr id="10" name="Espaço Reservado para Rodapé 9"/>
          <p:cNvSpPr>
            <a:spLocks noGrp="1"/>
          </p:cNvSpPr>
          <p:nvPr>
            <p:ph type="ftr" sz="quarter" idx="11"/>
          </p:nvPr>
        </p:nvSpPr>
        <p:spPr>
          <a:xfrm>
            <a:off x="3124200" y="6520259"/>
            <a:ext cx="2895600" cy="365125"/>
          </a:xfrm>
        </p:spPr>
        <p:txBody>
          <a:bodyPr/>
          <a:lstStyle/>
          <a:p>
            <a:r>
              <a:rPr lang="pt-BR" b="1" dirty="0" smtClean="0">
                <a:solidFill>
                  <a:schemeClr val="tx1"/>
                </a:solidFill>
              </a:rPr>
              <a:t>Toninho Evangelista - ENAC</a:t>
            </a:r>
            <a:endParaRPr lang="pt-BR" b="1" dirty="0">
              <a:solidFill>
                <a:schemeClr val="tx1"/>
              </a:solidFill>
            </a:endParaRPr>
          </a:p>
        </p:txBody>
      </p:sp>
      <p:sp>
        <p:nvSpPr>
          <p:cNvPr id="11" name="Espaço Reservado para Data 10"/>
          <p:cNvSpPr>
            <a:spLocks noGrp="1"/>
          </p:cNvSpPr>
          <p:nvPr>
            <p:ph type="dt" sz="half" idx="10"/>
          </p:nvPr>
        </p:nvSpPr>
        <p:spPr>
          <a:xfrm>
            <a:off x="107504" y="6520259"/>
            <a:ext cx="2133600" cy="365125"/>
          </a:xfrm>
        </p:spPr>
        <p:txBody>
          <a:bodyPr/>
          <a:lstStyle/>
          <a:p>
            <a:fld id="{2397E3CB-0998-4405-B153-370674C75C7B}" type="datetime1">
              <a:rPr lang="pt-BR" b="1" smtClean="0">
                <a:solidFill>
                  <a:schemeClr val="tx1"/>
                </a:solidFill>
              </a:rPr>
              <a:pPr/>
              <a:t>03/02/2019</a:t>
            </a:fld>
            <a:endParaRPr lang="pt-BR" b="1" dirty="0">
              <a:solidFill>
                <a:schemeClr val="tx1"/>
              </a:solidFill>
            </a:endParaRPr>
          </a:p>
        </p:txBody>
      </p:sp>
      <p:sp>
        <p:nvSpPr>
          <p:cNvPr id="12" name="Rectangle 9"/>
          <p:cNvSpPr>
            <a:spLocks noChangeArrowheads="1"/>
          </p:cNvSpPr>
          <p:nvPr/>
        </p:nvSpPr>
        <p:spPr bwMode="auto">
          <a:xfrm>
            <a:off x="0" y="0"/>
            <a:ext cx="9180512" cy="6885384"/>
          </a:xfrm>
          <a:prstGeom prst="rect">
            <a:avLst/>
          </a:prstGeom>
          <a:solidFill>
            <a:schemeClr val="tx1">
              <a:alpha val="12941"/>
            </a:schemeClr>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49263" eaLnBrk="0" fontAlgn="base" hangingPunct="0">
              <a:spcBef>
                <a:spcPct val="0"/>
              </a:spcBef>
              <a:spcAft>
                <a:spcPct val="0"/>
              </a:spcAft>
              <a:buFont typeface="Wingdings" panose="05000000000000000000" pitchFamily="2" charset="2"/>
              <a:buChar char="§"/>
              <a:defRPr/>
            </a:pPr>
            <a:endParaRPr lang="pt-BR" altLang="pt-BR" b="1" kern="0" dirty="0" smtClean="0">
              <a:solidFill>
                <a:srgbClr val="FF0000"/>
              </a:solidFill>
            </a:endParaRPr>
          </a:p>
        </p:txBody>
      </p:sp>
      <p:pic>
        <p:nvPicPr>
          <p:cNvPr id="13" name="Picture 5" descr="Resultado de imagem para palavra de Deus é luz"/>
          <p:cNvPicPr>
            <a:picLocks noChangeAspect="1" noChangeArrowheads="1"/>
          </p:cNvPicPr>
          <p:nvPr/>
        </p:nvPicPr>
        <p:blipFill>
          <a:blip r:embed="rId3" cstate="print"/>
          <a:srcRect/>
          <a:stretch>
            <a:fillRect/>
          </a:stretch>
        </p:blipFill>
        <p:spPr bwMode="auto">
          <a:xfrm>
            <a:off x="251520" y="330078"/>
            <a:ext cx="8640960" cy="6195266"/>
          </a:xfrm>
          <a:prstGeom prst="rect">
            <a:avLst/>
          </a:prstGeom>
          <a:noFill/>
          <a:ln w="9525">
            <a:noFill/>
            <a:miter lim="800000"/>
            <a:headEnd/>
            <a:tailEnd/>
          </a:ln>
        </p:spPr>
      </p:pic>
      <p:sp>
        <p:nvSpPr>
          <p:cNvPr id="16" name="CaixaDeTexto 15"/>
          <p:cNvSpPr txBox="1"/>
          <p:nvPr/>
        </p:nvSpPr>
        <p:spPr>
          <a:xfrm>
            <a:off x="2808023" y="836712"/>
            <a:ext cx="3780201" cy="1569660"/>
          </a:xfrm>
          <a:prstGeom prst="rect">
            <a:avLst/>
          </a:prstGeom>
          <a:noFill/>
        </p:spPr>
        <p:txBody>
          <a:bodyPr wrap="none" rtlCol="0">
            <a:spAutoFit/>
          </a:bodyPr>
          <a:lstStyle/>
          <a:p>
            <a:pPr algn="ctr"/>
            <a:r>
              <a:rPr lang="pt-BR" sz="3200" b="1" dirty="0" smtClean="0">
                <a:solidFill>
                  <a:srgbClr val="002060"/>
                </a:solidFill>
              </a:rPr>
              <a:t>FRATERNIDADE </a:t>
            </a:r>
          </a:p>
          <a:p>
            <a:pPr algn="ctr"/>
            <a:r>
              <a:rPr lang="pt-BR" sz="3200" b="1" dirty="0" smtClean="0">
                <a:solidFill>
                  <a:srgbClr val="002060"/>
                </a:solidFill>
              </a:rPr>
              <a:t>E </a:t>
            </a:r>
          </a:p>
          <a:p>
            <a:pPr algn="ctr"/>
            <a:r>
              <a:rPr lang="pt-BR" sz="3200" b="1" dirty="0" smtClean="0">
                <a:solidFill>
                  <a:srgbClr val="002060"/>
                </a:solidFill>
              </a:rPr>
              <a:t>POLÍTICAS PÚBLICAS </a:t>
            </a:r>
            <a:endParaRPr lang="pt-BR" sz="3200" b="1" dirty="0">
              <a:solidFill>
                <a:srgbClr val="002060"/>
              </a:solidFill>
            </a:endParaRPr>
          </a:p>
        </p:txBody>
      </p:sp>
      <p:sp>
        <p:nvSpPr>
          <p:cNvPr id="3" name="Rectangle 29"/>
          <p:cNvSpPr/>
          <p:nvPr/>
        </p:nvSpPr>
        <p:spPr>
          <a:xfrm>
            <a:off x="251520" y="332656"/>
            <a:ext cx="8640960" cy="6192688"/>
          </a:xfrm>
          <a:prstGeom prst="rect">
            <a:avLst/>
          </a:prstGeom>
          <a:solidFill>
            <a:schemeClr val="bg1"/>
          </a:solidFill>
          <a:ln w="57150" cap="flat" cmpd="sng" algn="ctr">
            <a:solidFill>
              <a:srgbClr val="002060"/>
            </a:solidFill>
            <a:prstDash val="solid"/>
          </a:ln>
          <a:effectLst/>
        </p:spPr>
        <p:txBody>
          <a:bodyPr anchor="ctr"/>
          <a:lstStyle/>
          <a:p>
            <a:pPr algn="just" defTabSz="449263" eaLnBrk="0" fontAlgn="base" hangingPunct="0">
              <a:spcBef>
                <a:spcPct val="0"/>
              </a:spcBef>
              <a:spcAft>
                <a:spcPct val="0"/>
              </a:spcAft>
              <a:defRPr/>
            </a:pPr>
            <a:endParaRPr lang="pt-BR" sz="1600" b="1" kern="0" dirty="0">
              <a:solidFill>
                <a:prstClr val="white"/>
              </a:solidFill>
              <a:latin typeface="Tw Cen MT" panose="020B0602020104020603"/>
            </a:endParaRPr>
          </a:p>
        </p:txBody>
      </p:sp>
      <p:sp>
        <p:nvSpPr>
          <p:cNvPr id="17" name="Rectangle 9"/>
          <p:cNvSpPr>
            <a:spLocks noChangeArrowheads="1"/>
          </p:cNvSpPr>
          <p:nvPr/>
        </p:nvSpPr>
        <p:spPr bwMode="auto">
          <a:xfrm>
            <a:off x="251520" y="332656"/>
            <a:ext cx="8640960" cy="6264696"/>
          </a:xfrm>
          <a:prstGeom prst="rect">
            <a:avLst/>
          </a:prstGeom>
          <a:solidFill>
            <a:srgbClr val="FF0000">
              <a:alpha val="12941"/>
            </a:srgbClr>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49263" eaLnBrk="0" fontAlgn="base" hangingPunct="0">
              <a:spcBef>
                <a:spcPct val="0"/>
              </a:spcBef>
              <a:spcAft>
                <a:spcPct val="0"/>
              </a:spcAft>
              <a:buFont typeface="Wingdings" panose="05000000000000000000" pitchFamily="2" charset="2"/>
              <a:buChar char="§"/>
              <a:defRPr/>
            </a:pPr>
            <a:endParaRPr lang="pt-BR" altLang="pt-BR" b="1" kern="0" dirty="0" smtClean="0">
              <a:solidFill>
                <a:srgbClr val="FF0000"/>
              </a:solidFill>
            </a:endParaRPr>
          </a:p>
        </p:txBody>
      </p:sp>
      <p:pic>
        <p:nvPicPr>
          <p:cNvPr id="20" name="Imagem 19" descr="untitled.png"/>
          <p:cNvPicPr>
            <a:picLocks noChangeAspect="1"/>
          </p:cNvPicPr>
          <p:nvPr/>
        </p:nvPicPr>
        <p:blipFill>
          <a:blip r:embed="rId4" cstate="print"/>
          <a:srcRect l="28314" t="4000" r="30180" b="36001"/>
          <a:stretch>
            <a:fillRect/>
          </a:stretch>
        </p:blipFill>
        <p:spPr>
          <a:xfrm>
            <a:off x="338261" y="476673"/>
            <a:ext cx="633339" cy="648072"/>
          </a:xfrm>
          <a:prstGeom prst="rect">
            <a:avLst/>
          </a:prstGeom>
        </p:spPr>
      </p:pic>
      <p:pic>
        <p:nvPicPr>
          <p:cNvPr id="21" name="Imagem 20" descr="001 - 2018.jpeg"/>
          <p:cNvPicPr>
            <a:picLocks noChangeAspect="1"/>
          </p:cNvPicPr>
          <p:nvPr/>
        </p:nvPicPr>
        <p:blipFill>
          <a:blip r:embed="rId5" cstate="print"/>
          <a:srcRect l="23455" t="2021" r="10714"/>
          <a:stretch>
            <a:fillRect/>
          </a:stretch>
        </p:blipFill>
        <p:spPr>
          <a:xfrm>
            <a:off x="251520" y="5445224"/>
            <a:ext cx="792088" cy="965309"/>
          </a:xfrm>
          <a:prstGeom prst="rect">
            <a:avLst/>
          </a:prstGeom>
          <a:ln>
            <a:noFill/>
          </a:ln>
          <a:effectLst>
            <a:softEdge rad="112500"/>
          </a:effectLst>
        </p:spPr>
      </p:pic>
      <p:sp>
        <p:nvSpPr>
          <p:cNvPr id="15" name="Rectangle 29"/>
          <p:cNvSpPr/>
          <p:nvPr/>
        </p:nvSpPr>
        <p:spPr>
          <a:xfrm>
            <a:off x="1115616" y="476672"/>
            <a:ext cx="7632848" cy="648072"/>
          </a:xfrm>
          <a:prstGeom prst="rect">
            <a:avLst/>
          </a:prstGeom>
          <a:solidFill>
            <a:srgbClr val="FF0000"/>
          </a:solidFill>
          <a:ln w="57150" cap="flat" cmpd="sng" algn="ctr">
            <a:solidFill>
              <a:schemeClr val="accent1">
                <a:lumMod val="75000"/>
              </a:schemeClr>
            </a:solidFill>
            <a:prstDash val="solid"/>
          </a:ln>
          <a:effectLst/>
        </p:spPr>
        <p:txBody>
          <a:bodyPr anchor="ctr"/>
          <a:lstStyle/>
          <a:p>
            <a:r>
              <a:rPr lang="pt-BR" sz="2500" b="1" i="1" dirty="0" smtClean="0">
                <a:solidFill>
                  <a:schemeClr val="bg1"/>
                </a:solidFill>
              </a:rPr>
              <a:t>Educar para o humanismo solidário</a:t>
            </a:r>
            <a:endParaRPr lang="pt-BR" sz="2500" b="1" dirty="0">
              <a:solidFill>
                <a:schemeClr val="bg1"/>
              </a:solidFill>
            </a:endParaRPr>
          </a:p>
        </p:txBody>
      </p:sp>
      <p:sp>
        <p:nvSpPr>
          <p:cNvPr id="19" name="Retângulo 18"/>
          <p:cNvSpPr/>
          <p:nvPr/>
        </p:nvSpPr>
        <p:spPr>
          <a:xfrm>
            <a:off x="539552" y="1268760"/>
            <a:ext cx="8208912" cy="5816977"/>
          </a:xfrm>
          <a:prstGeom prst="rect">
            <a:avLst/>
          </a:prstGeom>
        </p:spPr>
        <p:txBody>
          <a:bodyPr wrap="square">
            <a:spAutoFit/>
          </a:bodyPr>
          <a:lstStyle/>
          <a:p>
            <a:pPr algn="just">
              <a:buFont typeface="Wingdings" pitchFamily="2" charset="2"/>
              <a:buChar char="Ø"/>
            </a:pPr>
            <a:r>
              <a:rPr lang="pt-BR" altLang="pt-BR" sz="2400" dirty="0" smtClean="0">
                <a:latin typeface="Times New Roman" panose="02020603050405020304" pitchFamily="18" charset="0"/>
                <a:cs typeface="Times New Roman" panose="02020603050405020304" pitchFamily="18" charset="0"/>
              </a:rPr>
              <a:t> </a:t>
            </a:r>
            <a:r>
              <a:rPr lang="pt-BR" sz="2400" dirty="0" smtClean="0"/>
              <a:t>Há meio século, São Paulo VI publicou a Encíclica </a:t>
            </a:r>
            <a:r>
              <a:rPr lang="pt-BR" sz="2400" i="1" dirty="0" err="1" smtClean="0"/>
              <a:t>Populorum</a:t>
            </a:r>
            <a:r>
              <a:rPr lang="pt-BR" sz="2400" i="1" dirty="0" smtClean="0"/>
              <a:t> </a:t>
            </a:r>
            <a:r>
              <a:rPr lang="pt-BR" sz="2400" i="1" dirty="0" err="1" smtClean="0"/>
              <a:t>Progressio</a:t>
            </a:r>
            <a:r>
              <a:rPr lang="pt-BR" sz="2400" dirty="0" smtClean="0"/>
              <a:t>. Com esse ensinamento social, ele convida mulheres </a:t>
            </a:r>
            <a:br>
              <a:rPr lang="pt-BR" sz="2400" dirty="0" smtClean="0"/>
            </a:br>
            <a:r>
              <a:rPr lang="pt-BR" sz="2400" dirty="0" smtClean="0"/>
              <a:t>homens de boa vontade a olharem para as questões sociais e a abraçar um modelo ético-social. </a:t>
            </a:r>
            <a:r>
              <a:rPr lang="pt-BR" sz="2600" b="1" dirty="0" smtClean="0">
                <a:solidFill>
                  <a:srgbClr val="FF0000"/>
                </a:solidFill>
              </a:rPr>
              <a:t>“ninguém pode, </a:t>
            </a:r>
            <a:r>
              <a:rPr lang="pt-BR" sz="2600" b="1" i="1" dirty="0" smtClean="0">
                <a:solidFill>
                  <a:srgbClr val="FF0000"/>
                </a:solidFill>
              </a:rPr>
              <a:t>a priori</a:t>
            </a:r>
            <a:r>
              <a:rPr lang="pt-BR" sz="2600" b="1" dirty="0" smtClean="0">
                <a:solidFill>
                  <a:srgbClr val="FF0000"/>
                </a:solidFill>
              </a:rPr>
              <a:t>, sentir-se seguro em um mundo em que há sofrimento e miséria”. </a:t>
            </a:r>
          </a:p>
          <a:p>
            <a:pPr lvl="1" algn="just">
              <a:buFont typeface="Wingdings" pitchFamily="2" charset="2"/>
              <a:buChar char="Ø"/>
            </a:pPr>
            <a:r>
              <a:rPr lang="pt-BR" sz="2800" b="1" dirty="0" smtClean="0">
                <a:solidFill>
                  <a:srgbClr val="FF0000"/>
                </a:solidFill>
              </a:rPr>
              <a:t> </a:t>
            </a:r>
            <a:r>
              <a:rPr lang="pt-BR" sz="2800" dirty="0" smtClean="0"/>
              <a:t>Para uma eficaz participação nas Políticas Públicas é importante nesse tempo revisitar a Doutrina social da Igreja e partir dela, Percorrer um caminho de </a:t>
            </a:r>
            <a:r>
              <a:rPr lang="pt-BR" sz="2800" dirty="0" err="1" smtClean="0"/>
              <a:t>subsidiariedade</a:t>
            </a:r>
            <a:r>
              <a:rPr lang="pt-BR" sz="2800" dirty="0" smtClean="0"/>
              <a:t> para uma melhor integração social que nasça do encontro das dimensões individual e comunitária.</a:t>
            </a:r>
          </a:p>
          <a:p>
            <a:pPr lvl="1" algn="just">
              <a:buFont typeface="Wingdings" pitchFamily="2" charset="2"/>
              <a:buChar char="Ø"/>
            </a:pPr>
            <a:r>
              <a:rPr lang="pt-BR" sz="2800" dirty="0" smtClean="0"/>
              <a:t> </a:t>
            </a:r>
            <a:br>
              <a:rPr lang="pt-BR" sz="2800" dirty="0" smtClean="0"/>
            </a:br>
            <a:endParaRPr lang="pt-BR" altLang="pt-BR" sz="2600" b="1" dirty="0" smtClean="0">
              <a:solidFill>
                <a:srgbClr val="FF0000"/>
              </a:solidFill>
              <a:latin typeface="Times New Roman" panose="02020603050405020304" pitchFamily="18" charset="0"/>
              <a:cs typeface="Times New Roman" panose="02020603050405020304" pitchFamily="18" charset="0"/>
            </a:endParaRPr>
          </a:p>
        </p:txBody>
      </p:sp>
      <p:sp>
        <p:nvSpPr>
          <p:cNvPr id="22" name="Rectangle 9"/>
          <p:cNvSpPr>
            <a:spLocks noChangeArrowheads="1"/>
          </p:cNvSpPr>
          <p:nvPr/>
        </p:nvSpPr>
        <p:spPr bwMode="auto">
          <a:xfrm>
            <a:off x="0" y="0"/>
            <a:ext cx="9216008" cy="6885384"/>
          </a:xfrm>
          <a:prstGeom prst="rect">
            <a:avLst/>
          </a:prstGeom>
          <a:solidFill>
            <a:schemeClr val="bg1">
              <a:alpha val="12941"/>
            </a:schemeClr>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49263" eaLnBrk="0" fontAlgn="base" hangingPunct="0">
              <a:spcBef>
                <a:spcPct val="0"/>
              </a:spcBef>
              <a:spcAft>
                <a:spcPct val="0"/>
              </a:spcAft>
              <a:buFont typeface="Wingdings" panose="05000000000000000000" pitchFamily="2" charset="2"/>
              <a:buChar char="§"/>
              <a:defRPr/>
            </a:pPr>
            <a:endParaRPr lang="pt-BR" altLang="pt-BR" b="1" kern="0"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par>
                                <p:cTn id="12" presetID="5" presetClass="entr" presetSubtype="1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checkerboard(across)">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checkerboard(across)">
                                      <p:cBhvr>
                                        <p:cTn id="19" dur="500"/>
                                        <p:tgtEl>
                                          <p:spTgt spid="20"/>
                                        </p:tgtEl>
                                      </p:cBhvr>
                                    </p:animEffect>
                                  </p:childTnLst>
                                </p:cTn>
                              </p:par>
                              <p:par>
                                <p:cTn id="20" presetID="5" presetClass="entr" presetSubtype="1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checkerboard(across)">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checkerboard(across)">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15" grpId="0" animBg="1"/>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9"/>
          <p:cNvSpPr/>
          <p:nvPr/>
        </p:nvSpPr>
        <p:spPr>
          <a:xfrm>
            <a:off x="0" y="0"/>
            <a:ext cx="9180512" cy="6885384"/>
          </a:xfrm>
          <a:prstGeom prst="rect">
            <a:avLst/>
          </a:prstGeom>
          <a:solidFill>
            <a:schemeClr val="accent6">
              <a:lumMod val="75000"/>
            </a:schemeClr>
          </a:solidFill>
          <a:ln w="15875" cap="flat" cmpd="sng" algn="ctr">
            <a:noFill/>
            <a:prstDash val="solid"/>
          </a:ln>
          <a:effectLst/>
        </p:spPr>
        <p:txBody>
          <a:bodyPr anchor="ctr"/>
          <a:lstStyle/>
          <a:p>
            <a:pPr algn="just" defTabSz="449263" eaLnBrk="0" fontAlgn="base" hangingPunct="0">
              <a:spcBef>
                <a:spcPct val="0"/>
              </a:spcBef>
              <a:spcAft>
                <a:spcPct val="0"/>
              </a:spcAft>
              <a:defRPr/>
            </a:pPr>
            <a:endParaRPr lang="pt-BR" sz="1600" b="1" kern="0" dirty="0">
              <a:solidFill>
                <a:prstClr val="white"/>
              </a:solidFill>
              <a:latin typeface="Tw Cen MT" panose="020B0602020104020603"/>
            </a:endParaRPr>
          </a:p>
        </p:txBody>
      </p:sp>
      <p:sp>
        <p:nvSpPr>
          <p:cNvPr id="9" name="Espaço Reservado para Número de Slide 8"/>
          <p:cNvSpPr>
            <a:spLocks noGrp="1"/>
          </p:cNvSpPr>
          <p:nvPr>
            <p:ph type="sldNum" sz="quarter" idx="12"/>
          </p:nvPr>
        </p:nvSpPr>
        <p:spPr>
          <a:xfrm>
            <a:off x="6830888" y="6525344"/>
            <a:ext cx="2133600" cy="365125"/>
          </a:xfrm>
        </p:spPr>
        <p:txBody>
          <a:bodyPr/>
          <a:lstStyle/>
          <a:p>
            <a:fld id="{22C4E9CA-A6F7-4D7B-81AB-A496E6454ED3}" type="slidenum">
              <a:rPr lang="pt-BR" b="1" smtClean="0">
                <a:solidFill>
                  <a:schemeClr val="tx1"/>
                </a:solidFill>
              </a:rPr>
              <a:pPr/>
              <a:t>17</a:t>
            </a:fld>
            <a:endParaRPr lang="pt-BR" b="1" dirty="0">
              <a:solidFill>
                <a:schemeClr val="tx1"/>
              </a:solidFill>
            </a:endParaRPr>
          </a:p>
        </p:txBody>
      </p:sp>
      <p:sp>
        <p:nvSpPr>
          <p:cNvPr id="10" name="Espaço Reservado para Rodapé 9"/>
          <p:cNvSpPr>
            <a:spLocks noGrp="1"/>
          </p:cNvSpPr>
          <p:nvPr>
            <p:ph type="ftr" sz="quarter" idx="11"/>
          </p:nvPr>
        </p:nvSpPr>
        <p:spPr>
          <a:xfrm>
            <a:off x="3124200" y="6520259"/>
            <a:ext cx="2895600" cy="365125"/>
          </a:xfrm>
        </p:spPr>
        <p:txBody>
          <a:bodyPr/>
          <a:lstStyle/>
          <a:p>
            <a:r>
              <a:rPr lang="pt-BR" b="1" dirty="0" smtClean="0">
                <a:solidFill>
                  <a:schemeClr val="tx1"/>
                </a:solidFill>
              </a:rPr>
              <a:t>Toninho Evangelista - ENAC</a:t>
            </a:r>
            <a:endParaRPr lang="pt-BR" b="1" dirty="0">
              <a:solidFill>
                <a:schemeClr val="tx1"/>
              </a:solidFill>
            </a:endParaRPr>
          </a:p>
        </p:txBody>
      </p:sp>
      <p:sp>
        <p:nvSpPr>
          <p:cNvPr id="11" name="Espaço Reservado para Data 10"/>
          <p:cNvSpPr>
            <a:spLocks noGrp="1"/>
          </p:cNvSpPr>
          <p:nvPr>
            <p:ph type="dt" sz="half" idx="10"/>
          </p:nvPr>
        </p:nvSpPr>
        <p:spPr>
          <a:xfrm>
            <a:off x="107504" y="6520259"/>
            <a:ext cx="2133600" cy="365125"/>
          </a:xfrm>
        </p:spPr>
        <p:txBody>
          <a:bodyPr/>
          <a:lstStyle/>
          <a:p>
            <a:fld id="{2397E3CB-0998-4405-B153-370674C75C7B}" type="datetime1">
              <a:rPr lang="pt-BR" b="1" smtClean="0">
                <a:solidFill>
                  <a:schemeClr val="tx1"/>
                </a:solidFill>
              </a:rPr>
              <a:pPr/>
              <a:t>03/02/2019</a:t>
            </a:fld>
            <a:endParaRPr lang="pt-BR" b="1" dirty="0">
              <a:solidFill>
                <a:schemeClr val="tx1"/>
              </a:solidFill>
            </a:endParaRPr>
          </a:p>
        </p:txBody>
      </p:sp>
      <p:sp>
        <p:nvSpPr>
          <p:cNvPr id="12" name="Rectangle 9"/>
          <p:cNvSpPr>
            <a:spLocks noChangeArrowheads="1"/>
          </p:cNvSpPr>
          <p:nvPr/>
        </p:nvSpPr>
        <p:spPr bwMode="auto">
          <a:xfrm>
            <a:off x="0" y="0"/>
            <a:ext cx="9180512" cy="6885384"/>
          </a:xfrm>
          <a:prstGeom prst="rect">
            <a:avLst/>
          </a:prstGeom>
          <a:solidFill>
            <a:schemeClr val="tx1">
              <a:alpha val="12941"/>
            </a:schemeClr>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49263" eaLnBrk="0" fontAlgn="base" hangingPunct="0">
              <a:spcBef>
                <a:spcPct val="0"/>
              </a:spcBef>
              <a:spcAft>
                <a:spcPct val="0"/>
              </a:spcAft>
              <a:buFont typeface="Wingdings" panose="05000000000000000000" pitchFamily="2" charset="2"/>
              <a:buChar char="§"/>
              <a:defRPr/>
            </a:pPr>
            <a:endParaRPr lang="pt-BR" altLang="pt-BR" b="1" kern="0" dirty="0" smtClean="0">
              <a:solidFill>
                <a:srgbClr val="FF0000"/>
              </a:solidFill>
            </a:endParaRPr>
          </a:p>
        </p:txBody>
      </p:sp>
      <p:pic>
        <p:nvPicPr>
          <p:cNvPr id="13" name="Picture 5" descr="Resultado de imagem para palavra de Deus é luz"/>
          <p:cNvPicPr>
            <a:picLocks noChangeAspect="1" noChangeArrowheads="1"/>
          </p:cNvPicPr>
          <p:nvPr/>
        </p:nvPicPr>
        <p:blipFill>
          <a:blip r:embed="rId3" cstate="print"/>
          <a:srcRect/>
          <a:stretch>
            <a:fillRect/>
          </a:stretch>
        </p:blipFill>
        <p:spPr bwMode="auto">
          <a:xfrm>
            <a:off x="251520" y="330078"/>
            <a:ext cx="8640960" cy="6195266"/>
          </a:xfrm>
          <a:prstGeom prst="rect">
            <a:avLst/>
          </a:prstGeom>
          <a:noFill/>
          <a:ln w="9525">
            <a:noFill/>
            <a:miter lim="800000"/>
            <a:headEnd/>
            <a:tailEnd/>
          </a:ln>
        </p:spPr>
      </p:pic>
      <p:sp>
        <p:nvSpPr>
          <p:cNvPr id="16" name="CaixaDeTexto 15"/>
          <p:cNvSpPr txBox="1"/>
          <p:nvPr/>
        </p:nvSpPr>
        <p:spPr>
          <a:xfrm>
            <a:off x="2808023" y="836712"/>
            <a:ext cx="3780201" cy="1569660"/>
          </a:xfrm>
          <a:prstGeom prst="rect">
            <a:avLst/>
          </a:prstGeom>
          <a:noFill/>
        </p:spPr>
        <p:txBody>
          <a:bodyPr wrap="none" rtlCol="0">
            <a:spAutoFit/>
          </a:bodyPr>
          <a:lstStyle/>
          <a:p>
            <a:pPr algn="ctr"/>
            <a:r>
              <a:rPr lang="pt-BR" sz="3200" b="1" dirty="0" smtClean="0">
                <a:solidFill>
                  <a:srgbClr val="002060"/>
                </a:solidFill>
              </a:rPr>
              <a:t>FRATERNIDADE </a:t>
            </a:r>
          </a:p>
          <a:p>
            <a:pPr algn="ctr"/>
            <a:r>
              <a:rPr lang="pt-BR" sz="3200" b="1" dirty="0" smtClean="0">
                <a:solidFill>
                  <a:srgbClr val="002060"/>
                </a:solidFill>
              </a:rPr>
              <a:t>E </a:t>
            </a:r>
          </a:p>
          <a:p>
            <a:pPr algn="ctr"/>
            <a:r>
              <a:rPr lang="pt-BR" sz="3200" b="1" dirty="0" smtClean="0">
                <a:solidFill>
                  <a:srgbClr val="002060"/>
                </a:solidFill>
              </a:rPr>
              <a:t>POLÍTICAS PÚBLICAS </a:t>
            </a:r>
            <a:endParaRPr lang="pt-BR" sz="3200" b="1" dirty="0">
              <a:solidFill>
                <a:srgbClr val="002060"/>
              </a:solidFill>
            </a:endParaRPr>
          </a:p>
        </p:txBody>
      </p:sp>
      <p:sp>
        <p:nvSpPr>
          <p:cNvPr id="3" name="Rectangle 29"/>
          <p:cNvSpPr/>
          <p:nvPr/>
        </p:nvSpPr>
        <p:spPr>
          <a:xfrm>
            <a:off x="251520" y="332656"/>
            <a:ext cx="8640960" cy="6192688"/>
          </a:xfrm>
          <a:prstGeom prst="rect">
            <a:avLst/>
          </a:prstGeom>
          <a:solidFill>
            <a:schemeClr val="bg1"/>
          </a:solidFill>
          <a:ln w="57150" cap="flat" cmpd="sng" algn="ctr">
            <a:solidFill>
              <a:srgbClr val="002060"/>
            </a:solidFill>
            <a:prstDash val="solid"/>
          </a:ln>
          <a:effectLst/>
        </p:spPr>
        <p:txBody>
          <a:bodyPr anchor="ctr"/>
          <a:lstStyle/>
          <a:p>
            <a:pPr algn="just" defTabSz="449263" eaLnBrk="0" fontAlgn="base" hangingPunct="0">
              <a:spcBef>
                <a:spcPct val="0"/>
              </a:spcBef>
              <a:spcAft>
                <a:spcPct val="0"/>
              </a:spcAft>
              <a:defRPr/>
            </a:pPr>
            <a:endParaRPr lang="pt-BR" sz="1600" b="1" kern="0" dirty="0">
              <a:solidFill>
                <a:prstClr val="white"/>
              </a:solidFill>
              <a:latin typeface="Tw Cen MT" panose="020B0602020104020603"/>
            </a:endParaRPr>
          </a:p>
        </p:txBody>
      </p:sp>
      <p:sp>
        <p:nvSpPr>
          <p:cNvPr id="17" name="Rectangle 9"/>
          <p:cNvSpPr>
            <a:spLocks noChangeArrowheads="1"/>
          </p:cNvSpPr>
          <p:nvPr/>
        </p:nvSpPr>
        <p:spPr bwMode="auto">
          <a:xfrm>
            <a:off x="251520" y="332656"/>
            <a:ext cx="8640960" cy="6264696"/>
          </a:xfrm>
          <a:prstGeom prst="rect">
            <a:avLst/>
          </a:prstGeom>
          <a:solidFill>
            <a:srgbClr val="FF0000">
              <a:alpha val="12941"/>
            </a:srgbClr>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49263" eaLnBrk="0" fontAlgn="base" hangingPunct="0">
              <a:spcBef>
                <a:spcPct val="0"/>
              </a:spcBef>
              <a:spcAft>
                <a:spcPct val="0"/>
              </a:spcAft>
              <a:buFont typeface="Wingdings" panose="05000000000000000000" pitchFamily="2" charset="2"/>
              <a:buChar char="§"/>
              <a:defRPr/>
            </a:pPr>
            <a:endParaRPr lang="pt-BR" altLang="pt-BR" b="1" kern="0" dirty="0" smtClean="0">
              <a:solidFill>
                <a:srgbClr val="FF0000"/>
              </a:solidFill>
            </a:endParaRPr>
          </a:p>
        </p:txBody>
      </p:sp>
      <p:pic>
        <p:nvPicPr>
          <p:cNvPr id="20" name="Imagem 19" descr="untitled.png"/>
          <p:cNvPicPr>
            <a:picLocks noChangeAspect="1"/>
          </p:cNvPicPr>
          <p:nvPr/>
        </p:nvPicPr>
        <p:blipFill>
          <a:blip r:embed="rId4" cstate="print"/>
          <a:srcRect l="28314" t="4000" r="30180" b="36001"/>
          <a:stretch>
            <a:fillRect/>
          </a:stretch>
        </p:blipFill>
        <p:spPr>
          <a:xfrm>
            <a:off x="338261" y="476673"/>
            <a:ext cx="633339" cy="648072"/>
          </a:xfrm>
          <a:prstGeom prst="rect">
            <a:avLst/>
          </a:prstGeom>
        </p:spPr>
      </p:pic>
      <p:pic>
        <p:nvPicPr>
          <p:cNvPr id="21" name="Imagem 20" descr="001 - 2018.jpeg"/>
          <p:cNvPicPr>
            <a:picLocks noChangeAspect="1"/>
          </p:cNvPicPr>
          <p:nvPr/>
        </p:nvPicPr>
        <p:blipFill>
          <a:blip r:embed="rId5" cstate="print"/>
          <a:srcRect l="23455" t="2021" r="10714"/>
          <a:stretch>
            <a:fillRect/>
          </a:stretch>
        </p:blipFill>
        <p:spPr>
          <a:xfrm>
            <a:off x="251520" y="5445224"/>
            <a:ext cx="792088" cy="965309"/>
          </a:xfrm>
          <a:prstGeom prst="rect">
            <a:avLst/>
          </a:prstGeom>
          <a:ln>
            <a:noFill/>
          </a:ln>
          <a:effectLst>
            <a:softEdge rad="112500"/>
          </a:effectLst>
        </p:spPr>
      </p:pic>
      <p:sp>
        <p:nvSpPr>
          <p:cNvPr id="15" name="Rectangle 29"/>
          <p:cNvSpPr/>
          <p:nvPr/>
        </p:nvSpPr>
        <p:spPr>
          <a:xfrm>
            <a:off x="1115616" y="476672"/>
            <a:ext cx="7632848" cy="648072"/>
          </a:xfrm>
          <a:prstGeom prst="rect">
            <a:avLst/>
          </a:prstGeom>
          <a:solidFill>
            <a:srgbClr val="FF0000"/>
          </a:solidFill>
          <a:ln w="57150" cap="flat" cmpd="sng" algn="ctr">
            <a:solidFill>
              <a:schemeClr val="accent1">
                <a:lumMod val="75000"/>
              </a:schemeClr>
            </a:solidFill>
            <a:prstDash val="solid"/>
          </a:ln>
          <a:effectLst/>
        </p:spPr>
        <p:txBody>
          <a:bodyPr anchor="ctr"/>
          <a:lstStyle/>
          <a:p>
            <a:r>
              <a:rPr lang="pt-BR" sz="2500" b="1" i="1" dirty="0" smtClean="0">
                <a:solidFill>
                  <a:schemeClr val="bg1"/>
                </a:solidFill>
              </a:rPr>
              <a:t>Educar para o humanismo solidário</a:t>
            </a:r>
            <a:endParaRPr lang="pt-BR" sz="2500" b="1" dirty="0">
              <a:solidFill>
                <a:schemeClr val="bg1"/>
              </a:solidFill>
            </a:endParaRPr>
          </a:p>
        </p:txBody>
      </p:sp>
      <p:sp>
        <p:nvSpPr>
          <p:cNvPr id="19" name="Retângulo 18"/>
          <p:cNvSpPr/>
          <p:nvPr/>
        </p:nvSpPr>
        <p:spPr>
          <a:xfrm>
            <a:off x="539552" y="1190357"/>
            <a:ext cx="8208912" cy="4893647"/>
          </a:xfrm>
          <a:prstGeom prst="rect">
            <a:avLst/>
          </a:prstGeom>
        </p:spPr>
        <p:txBody>
          <a:bodyPr wrap="square">
            <a:spAutoFit/>
          </a:bodyPr>
          <a:lstStyle/>
          <a:p>
            <a:pPr algn="just">
              <a:buFont typeface="Wingdings" pitchFamily="2" charset="2"/>
              <a:buChar char="Ø"/>
            </a:pPr>
            <a:r>
              <a:rPr lang="pt-BR" sz="2400" dirty="0" smtClean="0"/>
              <a:t>Nesse contexto antiético, a formação da pessoa, infelizmente, tem respondido a outras exigências: a afirmação da cultura do</a:t>
            </a:r>
            <a:br>
              <a:rPr lang="pt-BR" sz="2400" dirty="0" smtClean="0"/>
            </a:br>
            <a:r>
              <a:rPr lang="pt-BR" sz="2400" dirty="0" smtClean="0"/>
              <a:t>consumo, da ideologia do </a:t>
            </a:r>
            <a:r>
              <a:rPr lang="pt-BR" sz="2400" dirty="0" err="1" smtClean="0"/>
              <a:t>conﬂito</a:t>
            </a:r>
            <a:r>
              <a:rPr lang="pt-BR" sz="2400" dirty="0" smtClean="0"/>
              <a:t>, do pensamento relativista, etc. necessário, portanto, humanizar a educação, ou seja, torná-la um processo em que cada pessoa possa desenvolver as próprias atitudes profundas, a própria vocação e, assim, contribuir para a vocação da própria comunidade.</a:t>
            </a:r>
          </a:p>
          <a:p>
            <a:pPr algn="just"/>
            <a:endParaRPr lang="pt-BR" sz="2400" dirty="0" smtClean="0"/>
          </a:p>
          <a:p>
            <a:pPr algn="just">
              <a:buFont typeface="Wingdings" pitchFamily="2" charset="2"/>
              <a:buChar char="Ø"/>
            </a:pPr>
            <a:r>
              <a:rPr lang="pt-BR" sz="2400" dirty="0" smtClean="0"/>
              <a:t> 	Nesse processo de elaboração de Políticas 	Públicas, 	derruba-se os muros da exclusividade e se promove 	a riqueza e a diversidade dos 	talentos individuais, 	tornando-s	e uma 	experiência social geradora de 	solidariedade, 	partilha e comunhão.</a:t>
            </a:r>
            <a:endParaRPr lang="pt-BR" altLang="pt-BR" sz="2400" b="1" dirty="0" smtClean="0">
              <a:solidFill>
                <a:srgbClr val="FF0000"/>
              </a:solidFill>
              <a:latin typeface="Times New Roman" panose="02020603050405020304" pitchFamily="18" charset="0"/>
              <a:cs typeface="Times New Roman" panose="02020603050405020304" pitchFamily="18" charset="0"/>
            </a:endParaRPr>
          </a:p>
        </p:txBody>
      </p:sp>
      <p:sp>
        <p:nvSpPr>
          <p:cNvPr id="18" name="Rectangle 9"/>
          <p:cNvSpPr>
            <a:spLocks noChangeArrowheads="1"/>
          </p:cNvSpPr>
          <p:nvPr/>
        </p:nvSpPr>
        <p:spPr bwMode="auto">
          <a:xfrm>
            <a:off x="0" y="0"/>
            <a:ext cx="9216008" cy="6885384"/>
          </a:xfrm>
          <a:prstGeom prst="rect">
            <a:avLst/>
          </a:prstGeom>
          <a:solidFill>
            <a:schemeClr val="bg1">
              <a:alpha val="12941"/>
            </a:schemeClr>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49263" eaLnBrk="0" fontAlgn="base" hangingPunct="0">
              <a:spcBef>
                <a:spcPct val="0"/>
              </a:spcBef>
              <a:spcAft>
                <a:spcPct val="0"/>
              </a:spcAft>
              <a:buFont typeface="Wingdings" panose="05000000000000000000" pitchFamily="2" charset="2"/>
              <a:buChar char="§"/>
              <a:defRPr/>
            </a:pPr>
            <a:endParaRPr lang="pt-BR" altLang="pt-BR" b="1" kern="0"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par>
                                <p:cTn id="12" presetID="5" presetClass="entr" presetSubtype="1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checkerboard(across)">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checkerboard(across)">
                                      <p:cBhvr>
                                        <p:cTn id="19" dur="500"/>
                                        <p:tgtEl>
                                          <p:spTgt spid="20"/>
                                        </p:tgtEl>
                                      </p:cBhvr>
                                    </p:animEffect>
                                  </p:childTnLst>
                                </p:cTn>
                              </p:par>
                              <p:par>
                                <p:cTn id="20" presetID="5" presetClass="entr" presetSubtype="1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checkerboard(across)">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checkerboard(across)">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15" grpId="0" animBg="1"/>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9"/>
          <p:cNvSpPr/>
          <p:nvPr/>
        </p:nvSpPr>
        <p:spPr>
          <a:xfrm>
            <a:off x="0" y="0"/>
            <a:ext cx="9180512" cy="6885384"/>
          </a:xfrm>
          <a:prstGeom prst="rect">
            <a:avLst/>
          </a:prstGeom>
          <a:solidFill>
            <a:schemeClr val="accent6">
              <a:lumMod val="75000"/>
            </a:schemeClr>
          </a:solidFill>
          <a:ln w="15875" cap="flat" cmpd="sng" algn="ctr">
            <a:noFill/>
            <a:prstDash val="solid"/>
          </a:ln>
          <a:effectLst/>
        </p:spPr>
        <p:txBody>
          <a:bodyPr anchor="ctr"/>
          <a:lstStyle/>
          <a:p>
            <a:pPr algn="just" defTabSz="449263" eaLnBrk="0" fontAlgn="base" hangingPunct="0">
              <a:spcBef>
                <a:spcPct val="0"/>
              </a:spcBef>
              <a:spcAft>
                <a:spcPct val="0"/>
              </a:spcAft>
              <a:defRPr/>
            </a:pPr>
            <a:endParaRPr lang="pt-BR" sz="1600" b="1" kern="0" dirty="0">
              <a:solidFill>
                <a:prstClr val="white"/>
              </a:solidFill>
              <a:latin typeface="Tw Cen MT" panose="020B0602020104020603"/>
            </a:endParaRPr>
          </a:p>
        </p:txBody>
      </p:sp>
      <p:sp>
        <p:nvSpPr>
          <p:cNvPr id="9" name="Espaço Reservado para Número de Slide 8"/>
          <p:cNvSpPr>
            <a:spLocks noGrp="1"/>
          </p:cNvSpPr>
          <p:nvPr>
            <p:ph type="sldNum" sz="quarter" idx="12"/>
          </p:nvPr>
        </p:nvSpPr>
        <p:spPr>
          <a:xfrm>
            <a:off x="6830888" y="6525344"/>
            <a:ext cx="2133600" cy="365125"/>
          </a:xfrm>
        </p:spPr>
        <p:txBody>
          <a:bodyPr/>
          <a:lstStyle/>
          <a:p>
            <a:fld id="{22C4E9CA-A6F7-4D7B-81AB-A496E6454ED3}" type="slidenum">
              <a:rPr lang="pt-BR" b="1" smtClean="0">
                <a:solidFill>
                  <a:schemeClr val="tx1"/>
                </a:solidFill>
              </a:rPr>
              <a:pPr/>
              <a:t>18</a:t>
            </a:fld>
            <a:endParaRPr lang="pt-BR" b="1" dirty="0">
              <a:solidFill>
                <a:schemeClr val="tx1"/>
              </a:solidFill>
            </a:endParaRPr>
          </a:p>
        </p:txBody>
      </p:sp>
      <p:sp>
        <p:nvSpPr>
          <p:cNvPr id="10" name="Espaço Reservado para Rodapé 9"/>
          <p:cNvSpPr>
            <a:spLocks noGrp="1"/>
          </p:cNvSpPr>
          <p:nvPr>
            <p:ph type="ftr" sz="quarter" idx="11"/>
          </p:nvPr>
        </p:nvSpPr>
        <p:spPr>
          <a:xfrm>
            <a:off x="3124200" y="6520259"/>
            <a:ext cx="2895600" cy="365125"/>
          </a:xfrm>
        </p:spPr>
        <p:txBody>
          <a:bodyPr/>
          <a:lstStyle/>
          <a:p>
            <a:r>
              <a:rPr lang="pt-BR" b="1" dirty="0" smtClean="0">
                <a:solidFill>
                  <a:schemeClr val="tx1"/>
                </a:solidFill>
              </a:rPr>
              <a:t>Toninho Evangelista - ENAC</a:t>
            </a:r>
            <a:endParaRPr lang="pt-BR" b="1" dirty="0">
              <a:solidFill>
                <a:schemeClr val="tx1"/>
              </a:solidFill>
            </a:endParaRPr>
          </a:p>
        </p:txBody>
      </p:sp>
      <p:sp>
        <p:nvSpPr>
          <p:cNvPr id="11" name="Espaço Reservado para Data 10"/>
          <p:cNvSpPr>
            <a:spLocks noGrp="1"/>
          </p:cNvSpPr>
          <p:nvPr>
            <p:ph type="dt" sz="half" idx="10"/>
          </p:nvPr>
        </p:nvSpPr>
        <p:spPr>
          <a:xfrm>
            <a:off x="107504" y="6520259"/>
            <a:ext cx="2133600" cy="365125"/>
          </a:xfrm>
        </p:spPr>
        <p:txBody>
          <a:bodyPr/>
          <a:lstStyle/>
          <a:p>
            <a:fld id="{2397E3CB-0998-4405-B153-370674C75C7B}" type="datetime1">
              <a:rPr lang="pt-BR" b="1" smtClean="0">
                <a:solidFill>
                  <a:schemeClr val="tx1"/>
                </a:solidFill>
              </a:rPr>
              <a:pPr/>
              <a:t>03/02/2019</a:t>
            </a:fld>
            <a:endParaRPr lang="pt-BR" b="1" dirty="0">
              <a:solidFill>
                <a:schemeClr val="tx1"/>
              </a:solidFill>
            </a:endParaRPr>
          </a:p>
        </p:txBody>
      </p:sp>
      <p:sp>
        <p:nvSpPr>
          <p:cNvPr id="12" name="Rectangle 9"/>
          <p:cNvSpPr>
            <a:spLocks noChangeArrowheads="1"/>
          </p:cNvSpPr>
          <p:nvPr/>
        </p:nvSpPr>
        <p:spPr bwMode="auto">
          <a:xfrm>
            <a:off x="0" y="0"/>
            <a:ext cx="9180512" cy="6885384"/>
          </a:xfrm>
          <a:prstGeom prst="rect">
            <a:avLst/>
          </a:prstGeom>
          <a:solidFill>
            <a:schemeClr val="tx1">
              <a:alpha val="12941"/>
            </a:schemeClr>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49263" eaLnBrk="0" fontAlgn="base" hangingPunct="0">
              <a:spcBef>
                <a:spcPct val="0"/>
              </a:spcBef>
              <a:spcAft>
                <a:spcPct val="0"/>
              </a:spcAft>
              <a:buFont typeface="Wingdings" panose="05000000000000000000" pitchFamily="2" charset="2"/>
              <a:buChar char="§"/>
              <a:defRPr/>
            </a:pPr>
            <a:endParaRPr lang="pt-BR" altLang="pt-BR" b="1" kern="0" dirty="0" smtClean="0">
              <a:solidFill>
                <a:srgbClr val="FF0000"/>
              </a:solidFill>
            </a:endParaRPr>
          </a:p>
        </p:txBody>
      </p:sp>
      <p:pic>
        <p:nvPicPr>
          <p:cNvPr id="13" name="Picture 5" descr="Resultado de imagem para palavra de Deus é luz"/>
          <p:cNvPicPr>
            <a:picLocks noChangeAspect="1" noChangeArrowheads="1"/>
          </p:cNvPicPr>
          <p:nvPr/>
        </p:nvPicPr>
        <p:blipFill>
          <a:blip r:embed="rId3" cstate="print"/>
          <a:srcRect/>
          <a:stretch>
            <a:fillRect/>
          </a:stretch>
        </p:blipFill>
        <p:spPr bwMode="auto">
          <a:xfrm>
            <a:off x="251520" y="330078"/>
            <a:ext cx="8640960" cy="6195266"/>
          </a:xfrm>
          <a:prstGeom prst="rect">
            <a:avLst/>
          </a:prstGeom>
          <a:noFill/>
          <a:ln w="9525">
            <a:noFill/>
            <a:miter lim="800000"/>
            <a:headEnd/>
            <a:tailEnd/>
          </a:ln>
        </p:spPr>
      </p:pic>
      <p:sp>
        <p:nvSpPr>
          <p:cNvPr id="16" name="CaixaDeTexto 15"/>
          <p:cNvSpPr txBox="1"/>
          <p:nvPr/>
        </p:nvSpPr>
        <p:spPr>
          <a:xfrm>
            <a:off x="2808023" y="836712"/>
            <a:ext cx="3780201" cy="1569660"/>
          </a:xfrm>
          <a:prstGeom prst="rect">
            <a:avLst/>
          </a:prstGeom>
          <a:noFill/>
        </p:spPr>
        <p:txBody>
          <a:bodyPr wrap="none" rtlCol="0">
            <a:spAutoFit/>
          </a:bodyPr>
          <a:lstStyle/>
          <a:p>
            <a:pPr algn="ctr"/>
            <a:r>
              <a:rPr lang="pt-BR" sz="3200" b="1" dirty="0" smtClean="0">
                <a:solidFill>
                  <a:srgbClr val="002060"/>
                </a:solidFill>
              </a:rPr>
              <a:t>FRATERNIDADE </a:t>
            </a:r>
          </a:p>
          <a:p>
            <a:pPr algn="ctr"/>
            <a:r>
              <a:rPr lang="pt-BR" sz="3200" b="1" dirty="0" smtClean="0">
                <a:solidFill>
                  <a:srgbClr val="002060"/>
                </a:solidFill>
              </a:rPr>
              <a:t>E </a:t>
            </a:r>
          </a:p>
          <a:p>
            <a:pPr algn="ctr"/>
            <a:r>
              <a:rPr lang="pt-BR" sz="3200" b="1" dirty="0" smtClean="0">
                <a:solidFill>
                  <a:srgbClr val="002060"/>
                </a:solidFill>
              </a:rPr>
              <a:t>POLÍTICAS PÚBLICAS </a:t>
            </a:r>
            <a:endParaRPr lang="pt-BR" sz="3200" b="1" dirty="0">
              <a:solidFill>
                <a:srgbClr val="002060"/>
              </a:solidFill>
            </a:endParaRPr>
          </a:p>
        </p:txBody>
      </p:sp>
      <p:sp>
        <p:nvSpPr>
          <p:cNvPr id="3" name="Rectangle 29"/>
          <p:cNvSpPr/>
          <p:nvPr/>
        </p:nvSpPr>
        <p:spPr>
          <a:xfrm>
            <a:off x="251520" y="332656"/>
            <a:ext cx="8640960" cy="6192688"/>
          </a:xfrm>
          <a:prstGeom prst="rect">
            <a:avLst/>
          </a:prstGeom>
          <a:solidFill>
            <a:schemeClr val="bg1"/>
          </a:solidFill>
          <a:ln w="57150" cap="flat" cmpd="sng" algn="ctr">
            <a:solidFill>
              <a:srgbClr val="002060"/>
            </a:solidFill>
            <a:prstDash val="solid"/>
          </a:ln>
          <a:effectLst/>
        </p:spPr>
        <p:txBody>
          <a:bodyPr anchor="ctr"/>
          <a:lstStyle/>
          <a:p>
            <a:pPr algn="just" defTabSz="449263" eaLnBrk="0" fontAlgn="base" hangingPunct="0">
              <a:spcBef>
                <a:spcPct val="0"/>
              </a:spcBef>
              <a:spcAft>
                <a:spcPct val="0"/>
              </a:spcAft>
              <a:defRPr/>
            </a:pPr>
            <a:endParaRPr lang="pt-BR" sz="1600" b="1" kern="0" dirty="0">
              <a:solidFill>
                <a:prstClr val="white"/>
              </a:solidFill>
              <a:latin typeface="Tw Cen MT" panose="020B0602020104020603"/>
            </a:endParaRPr>
          </a:p>
        </p:txBody>
      </p:sp>
      <p:sp>
        <p:nvSpPr>
          <p:cNvPr id="17" name="Rectangle 9"/>
          <p:cNvSpPr>
            <a:spLocks noChangeArrowheads="1"/>
          </p:cNvSpPr>
          <p:nvPr/>
        </p:nvSpPr>
        <p:spPr bwMode="auto">
          <a:xfrm>
            <a:off x="251520" y="332656"/>
            <a:ext cx="8640960" cy="6264696"/>
          </a:xfrm>
          <a:prstGeom prst="rect">
            <a:avLst/>
          </a:prstGeom>
          <a:solidFill>
            <a:srgbClr val="FF0000">
              <a:alpha val="12941"/>
            </a:srgbClr>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49263" eaLnBrk="0" fontAlgn="base" hangingPunct="0">
              <a:spcBef>
                <a:spcPct val="0"/>
              </a:spcBef>
              <a:spcAft>
                <a:spcPct val="0"/>
              </a:spcAft>
              <a:buFont typeface="Wingdings" panose="05000000000000000000" pitchFamily="2" charset="2"/>
              <a:buChar char="§"/>
              <a:defRPr/>
            </a:pPr>
            <a:endParaRPr lang="pt-BR" altLang="pt-BR" b="1" kern="0" dirty="0" smtClean="0">
              <a:solidFill>
                <a:srgbClr val="FF0000"/>
              </a:solidFill>
            </a:endParaRPr>
          </a:p>
        </p:txBody>
      </p:sp>
      <p:pic>
        <p:nvPicPr>
          <p:cNvPr id="20" name="Imagem 19" descr="untitled.png"/>
          <p:cNvPicPr>
            <a:picLocks noChangeAspect="1"/>
          </p:cNvPicPr>
          <p:nvPr/>
        </p:nvPicPr>
        <p:blipFill>
          <a:blip r:embed="rId4" cstate="print"/>
          <a:srcRect l="28314" t="4000" r="30180" b="36001"/>
          <a:stretch>
            <a:fillRect/>
          </a:stretch>
        </p:blipFill>
        <p:spPr>
          <a:xfrm>
            <a:off x="338261" y="476673"/>
            <a:ext cx="633339" cy="648072"/>
          </a:xfrm>
          <a:prstGeom prst="rect">
            <a:avLst/>
          </a:prstGeom>
        </p:spPr>
      </p:pic>
      <p:pic>
        <p:nvPicPr>
          <p:cNvPr id="21" name="Imagem 20" descr="001 - 2018.jpeg"/>
          <p:cNvPicPr>
            <a:picLocks noChangeAspect="1"/>
          </p:cNvPicPr>
          <p:nvPr/>
        </p:nvPicPr>
        <p:blipFill>
          <a:blip r:embed="rId5" cstate="print"/>
          <a:srcRect l="23455" t="2021" r="10714"/>
          <a:stretch>
            <a:fillRect/>
          </a:stretch>
        </p:blipFill>
        <p:spPr>
          <a:xfrm>
            <a:off x="251520" y="5445224"/>
            <a:ext cx="792088" cy="965309"/>
          </a:xfrm>
          <a:prstGeom prst="rect">
            <a:avLst/>
          </a:prstGeom>
          <a:ln>
            <a:noFill/>
          </a:ln>
          <a:effectLst>
            <a:softEdge rad="112500"/>
          </a:effectLst>
        </p:spPr>
      </p:pic>
      <p:sp>
        <p:nvSpPr>
          <p:cNvPr id="15" name="Rectangle 29"/>
          <p:cNvSpPr/>
          <p:nvPr/>
        </p:nvSpPr>
        <p:spPr>
          <a:xfrm>
            <a:off x="1115616" y="476672"/>
            <a:ext cx="7632848" cy="648072"/>
          </a:xfrm>
          <a:prstGeom prst="rect">
            <a:avLst/>
          </a:prstGeom>
          <a:solidFill>
            <a:srgbClr val="FF0000"/>
          </a:solidFill>
          <a:ln w="57150" cap="flat" cmpd="sng" algn="ctr">
            <a:solidFill>
              <a:schemeClr val="accent1">
                <a:lumMod val="75000"/>
              </a:schemeClr>
            </a:solidFill>
            <a:prstDash val="solid"/>
          </a:ln>
          <a:effectLst/>
        </p:spPr>
        <p:txBody>
          <a:bodyPr anchor="ctr"/>
          <a:lstStyle/>
          <a:p>
            <a:r>
              <a:rPr lang="pt-BR" sz="2400" b="1" i="1" dirty="0" smtClean="0">
                <a:solidFill>
                  <a:schemeClr val="bg1"/>
                </a:solidFill>
              </a:rPr>
              <a:t>Políticas Públicas que despertem para a cultura do diálogo</a:t>
            </a:r>
            <a:endParaRPr lang="pt-BR" sz="2400" b="1" dirty="0">
              <a:solidFill>
                <a:schemeClr val="bg1"/>
              </a:solidFill>
            </a:endParaRPr>
          </a:p>
        </p:txBody>
      </p:sp>
      <p:sp>
        <p:nvSpPr>
          <p:cNvPr id="19" name="Retângulo 18"/>
          <p:cNvSpPr/>
          <p:nvPr/>
        </p:nvSpPr>
        <p:spPr>
          <a:xfrm>
            <a:off x="467544" y="1772816"/>
            <a:ext cx="8208912" cy="3046988"/>
          </a:xfrm>
          <a:prstGeom prst="rect">
            <a:avLst/>
          </a:prstGeom>
        </p:spPr>
        <p:txBody>
          <a:bodyPr wrap="square">
            <a:spAutoFit/>
          </a:bodyPr>
          <a:lstStyle/>
          <a:p>
            <a:pPr algn="just">
              <a:buFont typeface="Wingdings" pitchFamily="2" charset="2"/>
              <a:buChar char="Ø"/>
            </a:pPr>
            <a:r>
              <a:rPr lang="pt-BR" sz="2400" dirty="0" smtClean="0"/>
              <a:t>  A cultura dialogal não significa somente conversar para se conhecer, mas para facilitar o encontro entre os cidadãos de diferentes setores da sociedade. </a:t>
            </a:r>
          </a:p>
          <a:p>
            <a:pPr algn="just">
              <a:buFont typeface="Wingdings" pitchFamily="2" charset="2"/>
              <a:buChar char="Ø"/>
            </a:pPr>
            <a:endParaRPr lang="pt-BR" sz="2400" dirty="0" smtClean="0"/>
          </a:p>
          <a:p>
            <a:pPr algn="just">
              <a:buFont typeface="Wingdings" pitchFamily="2" charset="2"/>
              <a:buChar char="Ø"/>
            </a:pPr>
            <a:r>
              <a:rPr lang="pt-BR" sz="2400" dirty="0" smtClean="0"/>
              <a:t>O autêntico diálogo para a participação nas Políticas Públicas ocorre em um quadro ético que leva em conta a liberdade e a igualdade dos envolvidos no processo. </a:t>
            </a:r>
          </a:p>
          <a:p>
            <a:pPr algn="just">
              <a:buFont typeface="Wingdings" pitchFamily="2" charset="2"/>
              <a:buChar char="Ø"/>
            </a:pPr>
            <a:endParaRPr lang="pt-BR" altLang="pt-BR" sz="2400" b="1" dirty="0" smtClean="0">
              <a:solidFill>
                <a:srgbClr val="FF0000"/>
              </a:solidFill>
              <a:latin typeface="Times New Roman" panose="02020603050405020304" pitchFamily="18" charset="0"/>
              <a:cs typeface="Times New Roman" panose="02020603050405020304" pitchFamily="18" charset="0"/>
            </a:endParaRPr>
          </a:p>
        </p:txBody>
      </p:sp>
      <p:sp>
        <p:nvSpPr>
          <p:cNvPr id="18" name="Rectangle 9"/>
          <p:cNvSpPr>
            <a:spLocks noChangeArrowheads="1"/>
          </p:cNvSpPr>
          <p:nvPr/>
        </p:nvSpPr>
        <p:spPr bwMode="auto">
          <a:xfrm>
            <a:off x="0" y="0"/>
            <a:ext cx="9216008" cy="6885384"/>
          </a:xfrm>
          <a:prstGeom prst="rect">
            <a:avLst/>
          </a:prstGeom>
          <a:solidFill>
            <a:schemeClr val="bg1">
              <a:alpha val="12941"/>
            </a:schemeClr>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49263" eaLnBrk="0" fontAlgn="base" hangingPunct="0">
              <a:spcBef>
                <a:spcPct val="0"/>
              </a:spcBef>
              <a:spcAft>
                <a:spcPct val="0"/>
              </a:spcAft>
              <a:buFont typeface="Wingdings" panose="05000000000000000000" pitchFamily="2" charset="2"/>
              <a:buChar char="§"/>
              <a:defRPr/>
            </a:pPr>
            <a:endParaRPr lang="pt-BR" altLang="pt-BR" b="1" kern="0"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par>
                                <p:cTn id="12" presetID="5" presetClass="entr" presetSubtype="1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checkerboard(across)">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checkerboard(across)">
                                      <p:cBhvr>
                                        <p:cTn id="19" dur="500"/>
                                        <p:tgtEl>
                                          <p:spTgt spid="20"/>
                                        </p:tgtEl>
                                      </p:cBhvr>
                                    </p:animEffect>
                                  </p:childTnLst>
                                </p:cTn>
                              </p:par>
                              <p:par>
                                <p:cTn id="20" presetID="5" presetClass="entr" presetSubtype="1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checkerboard(across)">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checkerboard(across)">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15"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9"/>
          <p:cNvSpPr/>
          <p:nvPr/>
        </p:nvSpPr>
        <p:spPr>
          <a:xfrm>
            <a:off x="0" y="0"/>
            <a:ext cx="9180512" cy="6885384"/>
          </a:xfrm>
          <a:prstGeom prst="rect">
            <a:avLst/>
          </a:prstGeom>
          <a:solidFill>
            <a:schemeClr val="accent6">
              <a:lumMod val="75000"/>
            </a:schemeClr>
          </a:solidFill>
          <a:ln w="15875" cap="flat" cmpd="sng" algn="ctr">
            <a:noFill/>
            <a:prstDash val="solid"/>
          </a:ln>
          <a:effectLst/>
        </p:spPr>
        <p:txBody>
          <a:bodyPr anchor="ctr"/>
          <a:lstStyle/>
          <a:p>
            <a:pPr algn="just" defTabSz="449263" eaLnBrk="0" fontAlgn="base" hangingPunct="0">
              <a:spcBef>
                <a:spcPct val="0"/>
              </a:spcBef>
              <a:spcAft>
                <a:spcPct val="0"/>
              </a:spcAft>
              <a:defRPr/>
            </a:pPr>
            <a:endParaRPr lang="pt-BR" sz="1600" b="1" kern="0" dirty="0">
              <a:solidFill>
                <a:prstClr val="white"/>
              </a:solidFill>
              <a:latin typeface="Tw Cen MT" panose="020B0602020104020603"/>
            </a:endParaRPr>
          </a:p>
        </p:txBody>
      </p:sp>
      <p:sp>
        <p:nvSpPr>
          <p:cNvPr id="9" name="Espaço Reservado para Número de Slide 8"/>
          <p:cNvSpPr>
            <a:spLocks noGrp="1"/>
          </p:cNvSpPr>
          <p:nvPr>
            <p:ph type="sldNum" sz="quarter" idx="12"/>
          </p:nvPr>
        </p:nvSpPr>
        <p:spPr>
          <a:xfrm>
            <a:off x="6902896" y="6525344"/>
            <a:ext cx="2133600" cy="365125"/>
          </a:xfrm>
        </p:spPr>
        <p:txBody>
          <a:bodyPr/>
          <a:lstStyle/>
          <a:p>
            <a:fld id="{22C4E9CA-A6F7-4D7B-81AB-A496E6454ED3}" type="slidenum">
              <a:rPr lang="pt-BR" b="1" smtClean="0">
                <a:solidFill>
                  <a:schemeClr val="tx1"/>
                </a:solidFill>
              </a:rPr>
              <a:pPr/>
              <a:t>19</a:t>
            </a:fld>
            <a:endParaRPr lang="pt-BR" b="1" dirty="0">
              <a:solidFill>
                <a:schemeClr val="tx1"/>
              </a:solidFill>
            </a:endParaRPr>
          </a:p>
        </p:txBody>
      </p:sp>
      <p:sp>
        <p:nvSpPr>
          <p:cNvPr id="10" name="Espaço Reservado para Rodapé 9"/>
          <p:cNvSpPr>
            <a:spLocks noGrp="1"/>
          </p:cNvSpPr>
          <p:nvPr>
            <p:ph type="ftr" sz="quarter" idx="11"/>
          </p:nvPr>
        </p:nvSpPr>
        <p:spPr>
          <a:xfrm>
            <a:off x="3124200" y="6520259"/>
            <a:ext cx="2895600" cy="365125"/>
          </a:xfrm>
        </p:spPr>
        <p:txBody>
          <a:bodyPr/>
          <a:lstStyle/>
          <a:p>
            <a:r>
              <a:rPr lang="pt-BR" b="1" dirty="0" smtClean="0">
                <a:solidFill>
                  <a:schemeClr val="tx1"/>
                </a:solidFill>
              </a:rPr>
              <a:t>Toninho Evangelista - ENAC</a:t>
            </a:r>
            <a:endParaRPr lang="pt-BR" b="1" dirty="0">
              <a:solidFill>
                <a:schemeClr val="tx1"/>
              </a:solidFill>
            </a:endParaRPr>
          </a:p>
        </p:txBody>
      </p:sp>
      <p:sp>
        <p:nvSpPr>
          <p:cNvPr id="11" name="Espaço Reservado para Data 10"/>
          <p:cNvSpPr>
            <a:spLocks noGrp="1"/>
          </p:cNvSpPr>
          <p:nvPr>
            <p:ph type="dt" sz="half" idx="10"/>
          </p:nvPr>
        </p:nvSpPr>
        <p:spPr>
          <a:xfrm>
            <a:off x="107504" y="6520259"/>
            <a:ext cx="2133600" cy="365125"/>
          </a:xfrm>
        </p:spPr>
        <p:txBody>
          <a:bodyPr/>
          <a:lstStyle/>
          <a:p>
            <a:fld id="{2397E3CB-0998-4405-B153-370674C75C7B}" type="datetime1">
              <a:rPr lang="pt-BR" b="1" smtClean="0">
                <a:solidFill>
                  <a:schemeClr val="tx1"/>
                </a:solidFill>
              </a:rPr>
              <a:pPr/>
              <a:t>03/02/2019</a:t>
            </a:fld>
            <a:endParaRPr lang="pt-BR" b="1" dirty="0">
              <a:solidFill>
                <a:schemeClr val="tx1"/>
              </a:solidFill>
            </a:endParaRPr>
          </a:p>
        </p:txBody>
      </p:sp>
      <p:sp>
        <p:nvSpPr>
          <p:cNvPr id="12" name="Rectangle 9"/>
          <p:cNvSpPr>
            <a:spLocks noChangeArrowheads="1"/>
          </p:cNvSpPr>
          <p:nvPr/>
        </p:nvSpPr>
        <p:spPr bwMode="auto">
          <a:xfrm>
            <a:off x="0" y="0"/>
            <a:ext cx="9180512" cy="6885384"/>
          </a:xfrm>
          <a:prstGeom prst="rect">
            <a:avLst/>
          </a:prstGeom>
          <a:solidFill>
            <a:schemeClr val="tx1">
              <a:alpha val="12941"/>
            </a:schemeClr>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49263" eaLnBrk="0" fontAlgn="base" hangingPunct="0">
              <a:spcBef>
                <a:spcPct val="0"/>
              </a:spcBef>
              <a:spcAft>
                <a:spcPct val="0"/>
              </a:spcAft>
              <a:buFont typeface="Wingdings" panose="05000000000000000000" pitchFamily="2" charset="2"/>
              <a:buChar char="§"/>
              <a:defRPr/>
            </a:pPr>
            <a:endParaRPr lang="pt-BR" altLang="pt-BR" b="1" kern="0" dirty="0" smtClean="0">
              <a:solidFill>
                <a:srgbClr val="FF0000"/>
              </a:solidFill>
            </a:endParaRPr>
          </a:p>
        </p:txBody>
      </p:sp>
      <p:pic>
        <p:nvPicPr>
          <p:cNvPr id="13" name="Picture 5" descr="Resultado de imagem para palavra de Deus é luz"/>
          <p:cNvPicPr>
            <a:picLocks noChangeAspect="1" noChangeArrowheads="1"/>
          </p:cNvPicPr>
          <p:nvPr/>
        </p:nvPicPr>
        <p:blipFill>
          <a:blip r:embed="rId3" cstate="print"/>
          <a:srcRect/>
          <a:stretch>
            <a:fillRect/>
          </a:stretch>
        </p:blipFill>
        <p:spPr bwMode="auto">
          <a:xfrm>
            <a:off x="251520" y="330078"/>
            <a:ext cx="8640960" cy="6195266"/>
          </a:xfrm>
          <a:prstGeom prst="rect">
            <a:avLst/>
          </a:prstGeom>
          <a:noFill/>
          <a:ln w="9525">
            <a:noFill/>
            <a:miter lim="800000"/>
            <a:headEnd/>
            <a:tailEnd/>
          </a:ln>
        </p:spPr>
      </p:pic>
      <p:sp>
        <p:nvSpPr>
          <p:cNvPr id="16" name="CaixaDeTexto 15"/>
          <p:cNvSpPr txBox="1"/>
          <p:nvPr/>
        </p:nvSpPr>
        <p:spPr>
          <a:xfrm>
            <a:off x="2808023" y="836712"/>
            <a:ext cx="3780201" cy="1569660"/>
          </a:xfrm>
          <a:prstGeom prst="rect">
            <a:avLst/>
          </a:prstGeom>
          <a:noFill/>
        </p:spPr>
        <p:txBody>
          <a:bodyPr wrap="none" rtlCol="0">
            <a:spAutoFit/>
          </a:bodyPr>
          <a:lstStyle/>
          <a:p>
            <a:pPr algn="ctr"/>
            <a:r>
              <a:rPr lang="pt-BR" sz="3200" b="1" dirty="0" smtClean="0">
                <a:solidFill>
                  <a:srgbClr val="002060"/>
                </a:solidFill>
              </a:rPr>
              <a:t>FRATERNIDADE </a:t>
            </a:r>
          </a:p>
          <a:p>
            <a:pPr algn="ctr"/>
            <a:r>
              <a:rPr lang="pt-BR" sz="3200" b="1" dirty="0" smtClean="0">
                <a:solidFill>
                  <a:srgbClr val="002060"/>
                </a:solidFill>
              </a:rPr>
              <a:t>E </a:t>
            </a:r>
          </a:p>
          <a:p>
            <a:pPr algn="ctr"/>
            <a:r>
              <a:rPr lang="pt-BR" sz="3200" b="1" dirty="0" smtClean="0">
                <a:solidFill>
                  <a:srgbClr val="002060"/>
                </a:solidFill>
              </a:rPr>
              <a:t>POLÍTICAS PÚBLICAS </a:t>
            </a:r>
            <a:endParaRPr lang="pt-BR" sz="3200" b="1" dirty="0">
              <a:solidFill>
                <a:srgbClr val="002060"/>
              </a:solidFill>
            </a:endParaRPr>
          </a:p>
        </p:txBody>
      </p:sp>
      <p:sp>
        <p:nvSpPr>
          <p:cNvPr id="3" name="Rectangle 29"/>
          <p:cNvSpPr/>
          <p:nvPr/>
        </p:nvSpPr>
        <p:spPr>
          <a:xfrm>
            <a:off x="251520" y="332656"/>
            <a:ext cx="8640960" cy="6192688"/>
          </a:xfrm>
          <a:prstGeom prst="rect">
            <a:avLst/>
          </a:prstGeom>
          <a:solidFill>
            <a:schemeClr val="bg1"/>
          </a:solidFill>
          <a:ln w="57150" cap="flat" cmpd="sng" algn="ctr">
            <a:solidFill>
              <a:srgbClr val="002060"/>
            </a:solidFill>
            <a:prstDash val="solid"/>
          </a:ln>
          <a:effectLst/>
        </p:spPr>
        <p:txBody>
          <a:bodyPr anchor="ctr"/>
          <a:lstStyle/>
          <a:p>
            <a:pPr algn="just" defTabSz="449263" eaLnBrk="0" fontAlgn="base" hangingPunct="0">
              <a:spcBef>
                <a:spcPct val="0"/>
              </a:spcBef>
              <a:spcAft>
                <a:spcPct val="0"/>
              </a:spcAft>
              <a:defRPr/>
            </a:pPr>
            <a:endParaRPr lang="pt-BR" sz="1600" b="1" kern="0" dirty="0">
              <a:solidFill>
                <a:prstClr val="white"/>
              </a:solidFill>
              <a:latin typeface="Tw Cen MT" panose="020B0602020104020603"/>
            </a:endParaRPr>
          </a:p>
        </p:txBody>
      </p:sp>
      <p:sp>
        <p:nvSpPr>
          <p:cNvPr id="17" name="Rectangle 9"/>
          <p:cNvSpPr>
            <a:spLocks noChangeArrowheads="1"/>
          </p:cNvSpPr>
          <p:nvPr/>
        </p:nvSpPr>
        <p:spPr bwMode="auto">
          <a:xfrm>
            <a:off x="251520" y="332656"/>
            <a:ext cx="8640960" cy="6264696"/>
          </a:xfrm>
          <a:prstGeom prst="rect">
            <a:avLst/>
          </a:prstGeom>
          <a:solidFill>
            <a:srgbClr val="FF0000">
              <a:alpha val="12941"/>
            </a:srgbClr>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49263" eaLnBrk="0" fontAlgn="base" hangingPunct="0">
              <a:spcBef>
                <a:spcPct val="0"/>
              </a:spcBef>
              <a:spcAft>
                <a:spcPct val="0"/>
              </a:spcAft>
              <a:buFont typeface="Wingdings" panose="05000000000000000000" pitchFamily="2" charset="2"/>
              <a:buChar char="§"/>
              <a:defRPr/>
            </a:pPr>
            <a:endParaRPr lang="pt-BR" altLang="pt-BR" b="1" kern="0" dirty="0" smtClean="0">
              <a:solidFill>
                <a:srgbClr val="FF0000"/>
              </a:solidFill>
            </a:endParaRPr>
          </a:p>
        </p:txBody>
      </p:sp>
      <p:pic>
        <p:nvPicPr>
          <p:cNvPr id="20" name="Imagem 19" descr="untitled.png"/>
          <p:cNvPicPr>
            <a:picLocks noChangeAspect="1"/>
          </p:cNvPicPr>
          <p:nvPr/>
        </p:nvPicPr>
        <p:blipFill>
          <a:blip r:embed="rId4" cstate="print"/>
          <a:srcRect l="28314" t="4000" r="30180" b="36001"/>
          <a:stretch>
            <a:fillRect/>
          </a:stretch>
        </p:blipFill>
        <p:spPr>
          <a:xfrm>
            <a:off x="338261" y="476673"/>
            <a:ext cx="633339" cy="648072"/>
          </a:xfrm>
          <a:prstGeom prst="rect">
            <a:avLst/>
          </a:prstGeom>
        </p:spPr>
      </p:pic>
      <p:pic>
        <p:nvPicPr>
          <p:cNvPr id="21" name="Imagem 20" descr="001 - 2018.jpeg"/>
          <p:cNvPicPr>
            <a:picLocks noChangeAspect="1"/>
          </p:cNvPicPr>
          <p:nvPr/>
        </p:nvPicPr>
        <p:blipFill>
          <a:blip r:embed="rId5" cstate="print"/>
          <a:srcRect l="23455" t="2021" r="10714"/>
          <a:stretch>
            <a:fillRect/>
          </a:stretch>
        </p:blipFill>
        <p:spPr>
          <a:xfrm>
            <a:off x="251520" y="5445224"/>
            <a:ext cx="792088" cy="965309"/>
          </a:xfrm>
          <a:prstGeom prst="rect">
            <a:avLst/>
          </a:prstGeom>
          <a:ln>
            <a:noFill/>
          </a:ln>
          <a:effectLst>
            <a:softEdge rad="112500"/>
          </a:effectLst>
        </p:spPr>
      </p:pic>
      <p:sp>
        <p:nvSpPr>
          <p:cNvPr id="15" name="Rectangle 29"/>
          <p:cNvSpPr/>
          <p:nvPr/>
        </p:nvSpPr>
        <p:spPr>
          <a:xfrm>
            <a:off x="1115616" y="476672"/>
            <a:ext cx="7632848" cy="648072"/>
          </a:xfrm>
          <a:prstGeom prst="rect">
            <a:avLst/>
          </a:prstGeom>
          <a:solidFill>
            <a:srgbClr val="FF0000"/>
          </a:solidFill>
          <a:ln w="57150" cap="flat" cmpd="sng" algn="ctr">
            <a:solidFill>
              <a:schemeClr val="accent1">
                <a:lumMod val="75000"/>
              </a:schemeClr>
            </a:solidFill>
            <a:prstDash val="solid"/>
          </a:ln>
          <a:effectLst/>
        </p:spPr>
        <p:txBody>
          <a:bodyPr anchor="ctr"/>
          <a:lstStyle/>
          <a:p>
            <a:r>
              <a:rPr lang="pt-BR" sz="2400" b="1" i="1" dirty="0" smtClean="0">
                <a:solidFill>
                  <a:schemeClr val="bg1"/>
                </a:solidFill>
              </a:rPr>
              <a:t>Políticas Públicas e a globalização da esperança </a:t>
            </a:r>
            <a:endParaRPr lang="pt-BR" sz="2400" b="1" dirty="0">
              <a:solidFill>
                <a:schemeClr val="bg1"/>
              </a:solidFill>
            </a:endParaRPr>
          </a:p>
        </p:txBody>
      </p:sp>
      <p:sp>
        <p:nvSpPr>
          <p:cNvPr id="19" name="Retângulo 18"/>
          <p:cNvSpPr/>
          <p:nvPr/>
        </p:nvSpPr>
        <p:spPr>
          <a:xfrm>
            <a:off x="611560" y="1124744"/>
            <a:ext cx="8208912" cy="5262979"/>
          </a:xfrm>
          <a:prstGeom prst="rect">
            <a:avLst/>
          </a:prstGeom>
        </p:spPr>
        <p:txBody>
          <a:bodyPr wrap="square">
            <a:spAutoFit/>
          </a:bodyPr>
          <a:lstStyle/>
          <a:p>
            <a:pPr algn="just">
              <a:buFont typeface="Wingdings" pitchFamily="2" charset="2"/>
              <a:buChar char="Ø"/>
            </a:pPr>
            <a:r>
              <a:rPr lang="pt-BR" sz="2400" dirty="0" smtClean="0"/>
              <a:t> Em uma sociedade globalizada, que respalda muitas de suas</a:t>
            </a:r>
            <a:br>
              <a:rPr lang="pt-BR" sz="2400" dirty="0" smtClean="0"/>
            </a:br>
            <a:r>
              <a:rPr lang="pt-BR" sz="2400" dirty="0" smtClean="0"/>
              <a:t>decisões na ciência, cabe a pergunta de como fortalecer que a cultura leve em conta o ser humano e sua busca de sentido e da verdade. Tal cultura deve partir da certeza da mensagem de esperança contida na verdade que é Jesus Cristo. </a:t>
            </a:r>
          </a:p>
          <a:p>
            <a:pPr algn="just"/>
            <a:endParaRPr lang="pt-BR" sz="2400" dirty="0" smtClean="0"/>
          </a:p>
          <a:p>
            <a:pPr algn="just">
              <a:buFont typeface="Wingdings" pitchFamily="2" charset="2"/>
              <a:buChar char="Ø"/>
            </a:pPr>
            <a:r>
              <a:rPr lang="pt-BR" sz="2400" dirty="0" smtClean="0"/>
              <a:t>Globalizar a esperança é um indicativo na elaboração de Políticas Públicas e se realiza por meio da construção de relações educativas e pedagógicas que cooperem para a criação de grupos embasados na fraternidade, na solidariedade, na justiça e na verdade.</a:t>
            </a:r>
          </a:p>
          <a:p>
            <a:pPr algn="just">
              <a:buFont typeface="Wingdings" pitchFamily="2" charset="2"/>
              <a:buChar char="Ø"/>
            </a:pPr>
            <a:endParaRPr lang="pt-BR" sz="2400" dirty="0" smtClean="0"/>
          </a:p>
          <a:p>
            <a:pPr lvl="1" algn="just">
              <a:buFont typeface="Wingdings" pitchFamily="2" charset="2"/>
              <a:buChar char="Ø"/>
            </a:pPr>
            <a:r>
              <a:rPr lang="pt-BR" sz="2400" dirty="0" smtClean="0"/>
              <a:t>Globalizar a esperança significa também promover as esperanças da globalização.</a:t>
            </a:r>
            <a:endParaRPr lang="pt-BR" altLang="pt-BR" sz="2400" b="1" dirty="0" smtClean="0">
              <a:solidFill>
                <a:srgbClr val="FF0000"/>
              </a:solidFill>
              <a:latin typeface="Times New Roman" panose="02020603050405020304" pitchFamily="18" charset="0"/>
              <a:cs typeface="Times New Roman" panose="02020603050405020304" pitchFamily="18" charset="0"/>
            </a:endParaRPr>
          </a:p>
        </p:txBody>
      </p:sp>
      <p:sp>
        <p:nvSpPr>
          <p:cNvPr id="18" name="Rectangle 9"/>
          <p:cNvSpPr>
            <a:spLocks noChangeArrowheads="1"/>
          </p:cNvSpPr>
          <p:nvPr/>
        </p:nvSpPr>
        <p:spPr bwMode="auto">
          <a:xfrm>
            <a:off x="0" y="0"/>
            <a:ext cx="9216008" cy="6885384"/>
          </a:xfrm>
          <a:prstGeom prst="rect">
            <a:avLst/>
          </a:prstGeom>
          <a:solidFill>
            <a:schemeClr val="bg1">
              <a:alpha val="12941"/>
            </a:schemeClr>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49263" eaLnBrk="0" fontAlgn="base" hangingPunct="0">
              <a:spcBef>
                <a:spcPct val="0"/>
              </a:spcBef>
              <a:spcAft>
                <a:spcPct val="0"/>
              </a:spcAft>
              <a:buFont typeface="Wingdings" panose="05000000000000000000" pitchFamily="2" charset="2"/>
              <a:buChar char="§"/>
              <a:defRPr/>
            </a:pPr>
            <a:endParaRPr lang="pt-BR" altLang="pt-BR" b="1" kern="0"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par>
                                <p:cTn id="12" presetID="5" presetClass="entr" presetSubtype="1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checkerboard(across)">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checkerboard(across)">
                                      <p:cBhvr>
                                        <p:cTn id="19" dur="500"/>
                                        <p:tgtEl>
                                          <p:spTgt spid="20"/>
                                        </p:tgtEl>
                                      </p:cBhvr>
                                    </p:animEffect>
                                  </p:childTnLst>
                                </p:cTn>
                              </p:par>
                              <p:par>
                                <p:cTn id="20" presetID="5" presetClass="entr" presetSubtype="1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checkerboard(across)">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checkerboard(across)">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15" grpId="0" animBg="1"/>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Cartaz da CF 2019 - 01.jpeg"/>
          <p:cNvPicPr>
            <a:picLocks noChangeAspect="1"/>
          </p:cNvPicPr>
          <p:nvPr/>
        </p:nvPicPr>
        <p:blipFill>
          <a:blip r:embed="rId3" cstate="print"/>
          <a:srcRect l="14563" r="14563" b="13209"/>
          <a:stretch>
            <a:fillRect/>
          </a:stretch>
        </p:blipFill>
        <p:spPr>
          <a:xfrm>
            <a:off x="2395308" y="548680"/>
            <a:ext cx="5057012" cy="6192687"/>
          </a:xfrm>
          <a:prstGeom prst="rect">
            <a:avLst/>
          </a:prstGeom>
        </p:spPr>
      </p:pic>
      <p:sp>
        <p:nvSpPr>
          <p:cNvPr id="5" name="Rectangle 29"/>
          <p:cNvSpPr/>
          <p:nvPr/>
        </p:nvSpPr>
        <p:spPr>
          <a:xfrm>
            <a:off x="107504" y="116632"/>
            <a:ext cx="8927976" cy="6597352"/>
          </a:xfrm>
          <a:prstGeom prst="rect">
            <a:avLst/>
          </a:prstGeom>
          <a:solidFill>
            <a:srgbClr val="FF0000"/>
          </a:solidFill>
          <a:ln w="15875" cap="flat" cmpd="sng" algn="ctr">
            <a:noFill/>
            <a:prstDash val="solid"/>
          </a:ln>
          <a:effectLst/>
        </p:spPr>
        <p:txBody>
          <a:bodyPr anchor="ctr"/>
          <a:lstStyle/>
          <a:p>
            <a:pPr algn="just" defTabSz="449263" eaLnBrk="0" fontAlgn="base" hangingPunct="0">
              <a:spcBef>
                <a:spcPct val="0"/>
              </a:spcBef>
              <a:spcAft>
                <a:spcPct val="0"/>
              </a:spcAft>
              <a:defRPr/>
            </a:pPr>
            <a:endParaRPr lang="pt-BR" sz="1600" b="1" kern="0" dirty="0">
              <a:solidFill>
                <a:prstClr val="white"/>
              </a:solidFill>
              <a:latin typeface="Tw Cen MT" panose="020B0602020104020603"/>
            </a:endParaRPr>
          </a:p>
        </p:txBody>
      </p:sp>
      <p:sp>
        <p:nvSpPr>
          <p:cNvPr id="8" name="Rectangle 29"/>
          <p:cNvSpPr/>
          <p:nvPr/>
        </p:nvSpPr>
        <p:spPr>
          <a:xfrm>
            <a:off x="251520" y="260648"/>
            <a:ext cx="8640960" cy="6264696"/>
          </a:xfrm>
          <a:prstGeom prst="rect">
            <a:avLst/>
          </a:prstGeom>
          <a:solidFill>
            <a:schemeClr val="accent3">
              <a:lumMod val="60000"/>
              <a:lumOff val="40000"/>
            </a:schemeClr>
          </a:solidFill>
          <a:ln w="15875" cap="flat" cmpd="sng" algn="ctr">
            <a:noFill/>
            <a:prstDash val="solid"/>
          </a:ln>
          <a:effectLst/>
        </p:spPr>
        <p:txBody>
          <a:bodyPr anchor="ctr"/>
          <a:lstStyle/>
          <a:p>
            <a:pPr algn="just" defTabSz="449263" eaLnBrk="0" fontAlgn="base" hangingPunct="0">
              <a:spcBef>
                <a:spcPct val="0"/>
              </a:spcBef>
              <a:spcAft>
                <a:spcPct val="0"/>
              </a:spcAft>
              <a:defRPr/>
            </a:pPr>
            <a:endParaRPr lang="pt-BR" sz="1600" b="1" kern="0" dirty="0">
              <a:solidFill>
                <a:prstClr val="white"/>
              </a:solidFill>
              <a:latin typeface="Tw Cen MT" panose="020B0602020104020603"/>
            </a:endParaRPr>
          </a:p>
        </p:txBody>
      </p:sp>
      <p:sp>
        <p:nvSpPr>
          <p:cNvPr id="3" name="Retângulo 2"/>
          <p:cNvSpPr>
            <a:spLocks noChangeArrowheads="1"/>
          </p:cNvSpPr>
          <p:nvPr>
            <p:custDataLst>
              <p:tags r:id="rId1"/>
            </p:custDataLst>
          </p:nvPr>
        </p:nvSpPr>
        <p:spPr bwMode="auto">
          <a:xfrm>
            <a:off x="467544" y="476672"/>
            <a:ext cx="8136904" cy="5904656"/>
          </a:xfrm>
          <a:prstGeom prst="rect">
            <a:avLst/>
          </a:prstGeom>
          <a:solidFill>
            <a:schemeClr val="bg1">
              <a:alpha val="44000"/>
            </a:schemeClr>
          </a:solidFill>
          <a:ln w="19050">
            <a:solidFill>
              <a:srgbClr val="C00000"/>
            </a:solidFill>
            <a:prstDash val="lgDashDot"/>
            <a:miter lim="800000"/>
            <a:headEnd/>
            <a:tailEnd/>
          </a:ln>
        </p:spPr>
        <p:txBody>
          <a:bodyPr anchor="ctr"/>
          <a:lstStyle/>
          <a:p>
            <a:pPr lvl="3" algn="just" defTabSz="449263" eaLnBrk="0" fontAlgn="base" hangingPunct="0">
              <a:spcBef>
                <a:spcPts val="100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pt-BR" sz="2400" b="1" dirty="0">
              <a:effectLst>
                <a:outerShdw blurRad="38100" dist="38100" dir="2700000" algn="tl">
                  <a:srgbClr val="C0C0C0"/>
                </a:outerShdw>
              </a:effectLst>
              <a:latin typeface="Times New Roman" pitchFamily="16" charset="0"/>
              <a:ea typeface="SimSun" panose="02010600030101010101" pitchFamily="2" charset="-122"/>
            </a:endParaRPr>
          </a:p>
        </p:txBody>
      </p:sp>
      <p:sp>
        <p:nvSpPr>
          <p:cNvPr id="6" name="Rectangle 9"/>
          <p:cNvSpPr>
            <a:spLocks noChangeArrowheads="1"/>
          </p:cNvSpPr>
          <p:nvPr/>
        </p:nvSpPr>
        <p:spPr bwMode="auto">
          <a:xfrm>
            <a:off x="467544" y="476672"/>
            <a:ext cx="8136904" cy="5904656"/>
          </a:xfrm>
          <a:prstGeom prst="rect">
            <a:avLst/>
          </a:prstGeom>
          <a:solidFill>
            <a:srgbClr val="FF0000">
              <a:alpha val="12941"/>
            </a:srgbClr>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49263" eaLnBrk="0" fontAlgn="base" hangingPunct="0">
              <a:spcBef>
                <a:spcPct val="0"/>
              </a:spcBef>
              <a:spcAft>
                <a:spcPct val="0"/>
              </a:spcAft>
              <a:buFont typeface="Wingdings" panose="05000000000000000000" pitchFamily="2" charset="2"/>
              <a:buChar char="§"/>
              <a:defRPr/>
            </a:pPr>
            <a:endParaRPr lang="pt-BR" altLang="pt-BR" b="1" kern="0" dirty="0" smtClean="0">
              <a:solidFill>
                <a:srgbClr val="FF0000"/>
              </a:solidFill>
            </a:endParaRPr>
          </a:p>
        </p:txBody>
      </p:sp>
      <p:sp>
        <p:nvSpPr>
          <p:cNvPr id="11" name="Espaço Reservado para Número de Slide 10"/>
          <p:cNvSpPr>
            <a:spLocks noGrp="1"/>
          </p:cNvSpPr>
          <p:nvPr>
            <p:ph type="sldNum" sz="quarter" idx="12"/>
          </p:nvPr>
        </p:nvSpPr>
        <p:spPr>
          <a:xfrm>
            <a:off x="6974904" y="6597352"/>
            <a:ext cx="2133600" cy="365125"/>
          </a:xfrm>
        </p:spPr>
        <p:txBody>
          <a:bodyPr/>
          <a:lstStyle/>
          <a:p>
            <a:fld id="{22C4E9CA-A6F7-4D7B-81AB-A496E6454ED3}" type="slidenum">
              <a:rPr lang="pt-BR" b="1" smtClean="0">
                <a:solidFill>
                  <a:schemeClr val="tx1"/>
                </a:solidFill>
              </a:rPr>
              <a:pPr/>
              <a:t>2</a:t>
            </a:fld>
            <a:endParaRPr lang="pt-BR" b="1" dirty="0">
              <a:solidFill>
                <a:schemeClr val="tx1"/>
              </a:solidFill>
            </a:endParaRPr>
          </a:p>
        </p:txBody>
      </p:sp>
      <p:sp>
        <p:nvSpPr>
          <p:cNvPr id="12" name="Espaço Reservado para Rodapé 11"/>
          <p:cNvSpPr>
            <a:spLocks noGrp="1"/>
          </p:cNvSpPr>
          <p:nvPr>
            <p:ph type="ftr" sz="quarter" idx="11"/>
          </p:nvPr>
        </p:nvSpPr>
        <p:spPr>
          <a:xfrm>
            <a:off x="3124200" y="6592267"/>
            <a:ext cx="2895600" cy="365125"/>
          </a:xfrm>
        </p:spPr>
        <p:txBody>
          <a:bodyPr/>
          <a:lstStyle/>
          <a:p>
            <a:r>
              <a:rPr lang="pt-BR" b="1" dirty="0" smtClean="0">
                <a:solidFill>
                  <a:schemeClr val="tx1"/>
                </a:solidFill>
              </a:rPr>
              <a:t>Toninho Evangelista - ENAC</a:t>
            </a:r>
            <a:endParaRPr lang="pt-BR" b="1" dirty="0">
              <a:solidFill>
                <a:schemeClr val="tx1"/>
              </a:solidFill>
            </a:endParaRPr>
          </a:p>
        </p:txBody>
      </p:sp>
      <p:sp>
        <p:nvSpPr>
          <p:cNvPr id="13" name="Espaço Reservado para Data 12"/>
          <p:cNvSpPr>
            <a:spLocks noGrp="1"/>
          </p:cNvSpPr>
          <p:nvPr>
            <p:ph type="dt" sz="half" idx="10"/>
          </p:nvPr>
        </p:nvSpPr>
        <p:spPr>
          <a:xfrm>
            <a:off x="-9872" y="6592267"/>
            <a:ext cx="2133600" cy="365125"/>
          </a:xfrm>
        </p:spPr>
        <p:txBody>
          <a:bodyPr/>
          <a:lstStyle/>
          <a:p>
            <a:fld id="{CB006C66-9816-45AF-8761-6B234F8366F1}" type="datetime1">
              <a:rPr lang="pt-BR" b="1" smtClean="0">
                <a:solidFill>
                  <a:schemeClr val="tx1"/>
                </a:solidFill>
              </a:rPr>
              <a:pPr/>
              <a:t>03/02/2019</a:t>
            </a:fld>
            <a:endParaRPr lang="pt-BR" b="1" dirty="0">
              <a:solidFill>
                <a:schemeClr val="tx1"/>
              </a:solidFill>
            </a:endParaRPr>
          </a:p>
        </p:txBody>
      </p:sp>
      <p:sp>
        <p:nvSpPr>
          <p:cNvPr id="14" name="Rectangle 9"/>
          <p:cNvSpPr>
            <a:spLocks noChangeArrowheads="1"/>
          </p:cNvSpPr>
          <p:nvPr/>
        </p:nvSpPr>
        <p:spPr bwMode="auto">
          <a:xfrm>
            <a:off x="467544" y="476672"/>
            <a:ext cx="8136904" cy="5904656"/>
          </a:xfrm>
          <a:prstGeom prst="rect">
            <a:avLst/>
          </a:prstGeom>
          <a:solidFill>
            <a:srgbClr val="FF0000">
              <a:alpha val="12941"/>
            </a:srgbClr>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49263" eaLnBrk="0" fontAlgn="base" hangingPunct="0">
              <a:spcBef>
                <a:spcPct val="0"/>
              </a:spcBef>
              <a:spcAft>
                <a:spcPct val="0"/>
              </a:spcAft>
              <a:buFont typeface="Wingdings" panose="05000000000000000000" pitchFamily="2" charset="2"/>
              <a:buChar char="§"/>
              <a:defRPr/>
            </a:pPr>
            <a:endParaRPr lang="pt-BR" altLang="pt-BR" b="1" kern="0" dirty="0" smtClean="0">
              <a:solidFill>
                <a:srgbClr val="FF0000"/>
              </a:solidFill>
            </a:endParaRPr>
          </a:p>
        </p:txBody>
      </p:sp>
      <p:sp>
        <p:nvSpPr>
          <p:cNvPr id="16" name="Rectangle 9"/>
          <p:cNvSpPr>
            <a:spLocks noChangeArrowheads="1"/>
          </p:cNvSpPr>
          <p:nvPr/>
        </p:nvSpPr>
        <p:spPr bwMode="auto">
          <a:xfrm>
            <a:off x="-36512" y="0"/>
            <a:ext cx="9180512" cy="6885384"/>
          </a:xfrm>
          <a:prstGeom prst="rect">
            <a:avLst/>
          </a:prstGeom>
          <a:solidFill>
            <a:schemeClr val="tx1">
              <a:alpha val="12941"/>
            </a:schemeClr>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49263" eaLnBrk="0" fontAlgn="base" hangingPunct="0">
              <a:spcBef>
                <a:spcPct val="0"/>
              </a:spcBef>
              <a:spcAft>
                <a:spcPct val="0"/>
              </a:spcAft>
              <a:buFont typeface="Wingdings" panose="05000000000000000000" pitchFamily="2" charset="2"/>
              <a:buChar char="§"/>
              <a:defRPr/>
            </a:pPr>
            <a:endParaRPr lang="pt-BR" altLang="pt-BR" b="1" kern="0" dirty="0" smtClean="0">
              <a:solidFill>
                <a:srgbClr val="FF0000"/>
              </a:solidFill>
            </a:endParaRPr>
          </a:p>
        </p:txBody>
      </p:sp>
      <p:pic>
        <p:nvPicPr>
          <p:cNvPr id="15" name="Picture 5" descr="Resultado de imagem para palavra de Deus é luz"/>
          <p:cNvPicPr>
            <a:picLocks noChangeAspect="1" noChangeArrowheads="1"/>
          </p:cNvPicPr>
          <p:nvPr/>
        </p:nvPicPr>
        <p:blipFill>
          <a:blip r:embed="rId4" cstate="print"/>
          <a:srcRect/>
          <a:stretch>
            <a:fillRect/>
          </a:stretch>
        </p:blipFill>
        <p:spPr bwMode="auto">
          <a:xfrm>
            <a:off x="611559" y="620688"/>
            <a:ext cx="7859963" cy="5616624"/>
          </a:xfrm>
          <a:prstGeom prst="rect">
            <a:avLst/>
          </a:prstGeom>
          <a:noFill/>
          <a:ln w="9525">
            <a:noFill/>
            <a:miter lim="800000"/>
            <a:headEnd/>
            <a:tailEnd/>
          </a:ln>
        </p:spPr>
      </p:pic>
      <p:sp>
        <p:nvSpPr>
          <p:cNvPr id="17" name="Retângulo 16"/>
          <p:cNvSpPr/>
          <p:nvPr/>
        </p:nvSpPr>
        <p:spPr>
          <a:xfrm>
            <a:off x="3923928" y="5157192"/>
            <a:ext cx="4439164" cy="923330"/>
          </a:xfrm>
          <a:prstGeom prst="rect">
            <a:avLst/>
          </a:prstGeom>
          <a:noFill/>
        </p:spPr>
        <p:txBody>
          <a:bodyPr wrap="none" lIns="91440" tIns="45720" rIns="91440" bIns="45720">
            <a:spAutoFit/>
          </a:bodyPr>
          <a:lstStyle/>
          <a:p>
            <a:pPr algn="ctr"/>
            <a:r>
              <a:rPr lang="pt-BR"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dualidades...</a:t>
            </a:r>
            <a:endPar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8" name="Rectangle 29"/>
          <p:cNvSpPr/>
          <p:nvPr/>
        </p:nvSpPr>
        <p:spPr>
          <a:xfrm>
            <a:off x="539552" y="548680"/>
            <a:ext cx="7992888" cy="5805264"/>
          </a:xfrm>
          <a:prstGeom prst="rect">
            <a:avLst/>
          </a:prstGeom>
          <a:solidFill>
            <a:schemeClr val="bg1"/>
          </a:solidFill>
          <a:ln w="15875" cap="flat" cmpd="sng" algn="ctr">
            <a:noFill/>
            <a:prstDash val="solid"/>
          </a:ln>
          <a:effectLst/>
        </p:spPr>
        <p:txBody>
          <a:bodyPr anchor="ctr"/>
          <a:lstStyle/>
          <a:p>
            <a:pPr algn="just" defTabSz="449263" eaLnBrk="0" fontAlgn="base" hangingPunct="0">
              <a:spcBef>
                <a:spcPct val="0"/>
              </a:spcBef>
              <a:spcAft>
                <a:spcPct val="0"/>
              </a:spcAft>
              <a:defRPr/>
            </a:pPr>
            <a:endParaRPr lang="pt-BR" sz="1600" b="1" kern="0" dirty="0">
              <a:solidFill>
                <a:prstClr val="white"/>
              </a:solidFill>
              <a:latin typeface="Tw Cen MT" panose="020B0602020104020603"/>
            </a:endParaRPr>
          </a:p>
        </p:txBody>
      </p:sp>
      <p:sp>
        <p:nvSpPr>
          <p:cNvPr id="19" name="Retângulo 18"/>
          <p:cNvSpPr/>
          <p:nvPr/>
        </p:nvSpPr>
        <p:spPr>
          <a:xfrm>
            <a:off x="611560" y="620688"/>
            <a:ext cx="7920880" cy="6155531"/>
          </a:xfrm>
          <a:prstGeom prst="rect">
            <a:avLst/>
          </a:prstGeom>
        </p:spPr>
        <p:txBody>
          <a:bodyPr wrap="square">
            <a:spAutoFit/>
          </a:bodyPr>
          <a:lstStyle/>
          <a:p>
            <a:pPr algn="just"/>
            <a:r>
              <a:rPr lang="pt-BR" sz="2400" b="1" dirty="0" smtClean="0"/>
              <a:t>Superar as dualidades </a:t>
            </a:r>
            <a:r>
              <a:rPr lang="pt-BR" sz="2400" dirty="0" smtClean="0"/>
              <a:t>sociais e existenciais que interferem ou comprometem nossas ações e comportamentos cotidianos em relação à </a:t>
            </a:r>
            <a:r>
              <a:rPr lang="pt-BR" sz="2400" b="1" dirty="0" smtClean="0">
                <a:solidFill>
                  <a:srgbClr val="FF0000"/>
                </a:solidFill>
              </a:rPr>
              <a:t>fé e a política</a:t>
            </a:r>
            <a:r>
              <a:rPr lang="pt-BR" sz="2400" dirty="0" smtClean="0"/>
              <a:t>, é o primeiro passo para o agir na Campanha da Fraternidade de 2019. Ela, </a:t>
            </a:r>
            <a:r>
              <a:rPr lang="pt-BR" sz="2400" b="1" dirty="0" smtClean="0"/>
              <a:t>ao afirmar que o direito e a justiça são condições para a liberdade (Is 1,27), reconhece que a política é intrínseca à fé, e que a prática da fé também é um exercício político.</a:t>
            </a:r>
          </a:p>
          <a:p>
            <a:pPr algn="just"/>
            <a:endParaRPr lang="pt-BR" sz="2100" dirty="0" smtClean="0"/>
          </a:p>
          <a:p>
            <a:pPr algn="just"/>
            <a:r>
              <a:rPr lang="pt-BR" sz="2400" dirty="0" smtClean="0"/>
              <a:t>Ao reconhecer que a fraternidade exige Políticas Públicas</a:t>
            </a:r>
            <a:br>
              <a:rPr lang="pt-BR" sz="2400" dirty="0" smtClean="0"/>
            </a:br>
            <a:r>
              <a:rPr lang="pt-BR" sz="2400" dirty="0" smtClean="0"/>
              <a:t>e que elas são condicionantes para se viver em fraternidade, a Igreja Católica, através desta </a:t>
            </a:r>
            <a:r>
              <a:rPr lang="pt-BR" sz="2400" b="1" dirty="0" smtClean="0"/>
              <a:t>Campanha, nos desafia a testemunhar a justiça participando efetivamente da política, quer seja defendendo, exigindo ou construindo Políticas Públicas que assegurem a vida e a dignidade das pessoas. </a:t>
            </a:r>
            <a:br>
              <a:rPr lang="pt-BR" sz="2400" b="1" dirty="0" smtClean="0"/>
            </a:br>
            <a:endParaRPr lang="pt-BR" sz="2100" b="1" dirty="0" smtClean="0"/>
          </a:p>
          <a:p>
            <a:pPr algn="just"/>
            <a:endParaRPr lang="pt-BR" sz="2000" dirty="0" smtClean="0"/>
          </a:p>
          <a:p>
            <a:pPr algn="just"/>
            <a:endParaRPr lang="pt-BR" sz="2000" dirty="0" smtClean="0"/>
          </a:p>
        </p:txBody>
      </p:sp>
      <p:sp>
        <p:nvSpPr>
          <p:cNvPr id="20" name="Rectangle 9"/>
          <p:cNvSpPr>
            <a:spLocks noChangeArrowheads="1"/>
          </p:cNvSpPr>
          <p:nvPr/>
        </p:nvSpPr>
        <p:spPr bwMode="auto">
          <a:xfrm>
            <a:off x="0" y="0"/>
            <a:ext cx="9216008" cy="6885384"/>
          </a:xfrm>
          <a:prstGeom prst="rect">
            <a:avLst/>
          </a:prstGeom>
          <a:solidFill>
            <a:schemeClr val="bg1">
              <a:alpha val="12941"/>
            </a:schemeClr>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49263" eaLnBrk="0" fontAlgn="base" hangingPunct="0">
              <a:spcBef>
                <a:spcPct val="0"/>
              </a:spcBef>
              <a:spcAft>
                <a:spcPct val="0"/>
              </a:spcAft>
              <a:buFont typeface="Wingdings" panose="05000000000000000000" pitchFamily="2" charset="2"/>
              <a:buChar char="§"/>
              <a:defRPr/>
            </a:pPr>
            <a:endParaRPr lang="pt-BR" altLang="pt-BR" b="1" kern="0"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childTnLst>
                                </p:cTn>
                              </p:par>
                              <p:par>
                                <p:cTn id="12" presetID="5" presetClass="entr" presetSubtype="10" fill="hold" grpId="1"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heckerboard(across)">
                                      <p:cBhvr>
                                        <p:cTn id="14" dur="500"/>
                                        <p:tgtEl>
                                          <p:spTgt spid="5"/>
                                        </p:tgtEl>
                                      </p:cBhvr>
                                    </p:animEffect>
                                  </p:childTnLst>
                                </p:cTn>
                              </p:par>
                            </p:childTnLst>
                          </p:cTn>
                        </p:par>
                        <p:par>
                          <p:cTn id="15" fill="hold">
                            <p:stCondLst>
                              <p:cond delay="4000"/>
                            </p:stCondLst>
                            <p:childTnLst>
                              <p:par>
                                <p:cTn id="16" presetID="10"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000"/>
                                        <p:tgtEl>
                                          <p:spTgt spid="18"/>
                                        </p:tgtEl>
                                      </p:cBhvr>
                                    </p:animEffect>
                                  </p:childTnLst>
                                </p:cTn>
                              </p:par>
                              <p:par>
                                <p:cTn id="19" presetID="5" presetClass="entr" presetSubtype="10" fill="hold" grpId="1"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checkerboard(across)">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checkerboard(across)">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8" grpId="0" animBg="1"/>
      <p:bldP spid="18" grpId="0" animBg="1"/>
      <p:bldP spid="18" grpId="1" animBg="1"/>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9"/>
          <p:cNvSpPr/>
          <p:nvPr/>
        </p:nvSpPr>
        <p:spPr>
          <a:xfrm>
            <a:off x="0" y="0"/>
            <a:ext cx="9180512" cy="6885384"/>
          </a:xfrm>
          <a:prstGeom prst="rect">
            <a:avLst/>
          </a:prstGeom>
          <a:solidFill>
            <a:schemeClr val="accent6">
              <a:lumMod val="75000"/>
            </a:schemeClr>
          </a:solidFill>
          <a:ln w="15875" cap="flat" cmpd="sng" algn="ctr">
            <a:noFill/>
            <a:prstDash val="solid"/>
          </a:ln>
          <a:effectLst/>
        </p:spPr>
        <p:txBody>
          <a:bodyPr anchor="ctr"/>
          <a:lstStyle/>
          <a:p>
            <a:pPr algn="just" defTabSz="449263" eaLnBrk="0" fontAlgn="base" hangingPunct="0">
              <a:spcBef>
                <a:spcPct val="0"/>
              </a:spcBef>
              <a:spcAft>
                <a:spcPct val="0"/>
              </a:spcAft>
              <a:defRPr/>
            </a:pPr>
            <a:endParaRPr lang="pt-BR" sz="1600" b="1" kern="0" dirty="0">
              <a:solidFill>
                <a:prstClr val="white"/>
              </a:solidFill>
              <a:latin typeface="Tw Cen MT" panose="020B0602020104020603"/>
            </a:endParaRPr>
          </a:p>
        </p:txBody>
      </p:sp>
      <p:sp>
        <p:nvSpPr>
          <p:cNvPr id="9" name="Espaço Reservado para Número de Slide 8"/>
          <p:cNvSpPr>
            <a:spLocks noGrp="1"/>
          </p:cNvSpPr>
          <p:nvPr>
            <p:ph type="sldNum" sz="quarter" idx="12"/>
          </p:nvPr>
        </p:nvSpPr>
        <p:spPr>
          <a:xfrm>
            <a:off x="6902896" y="6525344"/>
            <a:ext cx="2133600" cy="365125"/>
          </a:xfrm>
        </p:spPr>
        <p:txBody>
          <a:bodyPr/>
          <a:lstStyle/>
          <a:p>
            <a:fld id="{22C4E9CA-A6F7-4D7B-81AB-A496E6454ED3}" type="slidenum">
              <a:rPr lang="pt-BR" b="1" smtClean="0">
                <a:solidFill>
                  <a:schemeClr val="tx1"/>
                </a:solidFill>
              </a:rPr>
              <a:pPr/>
              <a:t>20</a:t>
            </a:fld>
            <a:endParaRPr lang="pt-BR" b="1" dirty="0">
              <a:solidFill>
                <a:schemeClr val="tx1"/>
              </a:solidFill>
            </a:endParaRPr>
          </a:p>
        </p:txBody>
      </p:sp>
      <p:sp>
        <p:nvSpPr>
          <p:cNvPr id="10" name="Espaço Reservado para Rodapé 9"/>
          <p:cNvSpPr>
            <a:spLocks noGrp="1"/>
          </p:cNvSpPr>
          <p:nvPr>
            <p:ph type="ftr" sz="quarter" idx="11"/>
          </p:nvPr>
        </p:nvSpPr>
        <p:spPr>
          <a:xfrm>
            <a:off x="3124200" y="6520259"/>
            <a:ext cx="2895600" cy="365125"/>
          </a:xfrm>
        </p:spPr>
        <p:txBody>
          <a:bodyPr/>
          <a:lstStyle/>
          <a:p>
            <a:r>
              <a:rPr lang="pt-BR" b="1" dirty="0" smtClean="0">
                <a:solidFill>
                  <a:schemeClr val="tx1"/>
                </a:solidFill>
              </a:rPr>
              <a:t>Toninho Evangelista - ENAC</a:t>
            </a:r>
            <a:endParaRPr lang="pt-BR" b="1" dirty="0">
              <a:solidFill>
                <a:schemeClr val="tx1"/>
              </a:solidFill>
            </a:endParaRPr>
          </a:p>
        </p:txBody>
      </p:sp>
      <p:sp>
        <p:nvSpPr>
          <p:cNvPr id="11" name="Espaço Reservado para Data 10"/>
          <p:cNvSpPr>
            <a:spLocks noGrp="1"/>
          </p:cNvSpPr>
          <p:nvPr>
            <p:ph type="dt" sz="half" idx="10"/>
          </p:nvPr>
        </p:nvSpPr>
        <p:spPr>
          <a:xfrm>
            <a:off x="107504" y="6520259"/>
            <a:ext cx="2133600" cy="365125"/>
          </a:xfrm>
        </p:spPr>
        <p:txBody>
          <a:bodyPr/>
          <a:lstStyle/>
          <a:p>
            <a:fld id="{2397E3CB-0998-4405-B153-370674C75C7B}" type="datetime1">
              <a:rPr lang="pt-BR" b="1" smtClean="0">
                <a:solidFill>
                  <a:schemeClr val="tx1"/>
                </a:solidFill>
              </a:rPr>
              <a:pPr/>
              <a:t>03/02/2019</a:t>
            </a:fld>
            <a:endParaRPr lang="pt-BR" b="1" dirty="0">
              <a:solidFill>
                <a:schemeClr val="tx1"/>
              </a:solidFill>
            </a:endParaRPr>
          </a:p>
        </p:txBody>
      </p:sp>
      <p:sp>
        <p:nvSpPr>
          <p:cNvPr id="12" name="Rectangle 9"/>
          <p:cNvSpPr>
            <a:spLocks noChangeArrowheads="1"/>
          </p:cNvSpPr>
          <p:nvPr/>
        </p:nvSpPr>
        <p:spPr bwMode="auto">
          <a:xfrm>
            <a:off x="0" y="0"/>
            <a:ext cx="9180512" cy="6885384"/>
          </a:xfrm>
          <a:prstGeom prst="rect">
            <a:avLst/>
          </a:prstGeom>
          <a:solidFill>
            <a:schemeClr val="tx1">
              <a:alpha val="12941"/>
            </a:schemeClr>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49263" eaLnBrk="0" fontAlgn="base" hangingPunct="0">
              <a:spcBef>
                <a:spcPct val="0"/>
              </a:spcBef>
              <a:spcAft>
                <a:spcPct val="0"/>
              </a:spcAft>
              <a:buFont typeface="Wingdings" panose="05000000000000000000" pitchFamily="2" charset="2"/>
              <a:buChar char="§"/>
              <a:defRPr/>
            </a:pPr>
            <a:endParaRPr lang="pt-BR" altLang="pt-BR" b="1" kern="0" dirty="0" smtClean="0">
              <a:solidFill>
                <a:srgbClr val="FF0000"/>
              </a:solidFill>
            </a:endParaRPr>
          </a:p>
        </p:txBody>
      </p:sp>
      <p:pic>
        <p:nvPicPr>
          <p:cNvPr id="13" name="Picture 5" descr="Resultado de imagem para palavra de Deus é luz"/>
          <p:cNvPicPr>
            <a:picLocks noChangeAspect="1" noChangeArrowheads="1"/>
          </p:cNvPicPr>
          <p:nvPr/>
        </p:nvPicPr>
        <p:blipFill>
          <a:blip r:embed="rId3" cstate="print"/>
          <a:srcRect/>
          <a:stretch>
            <a:fillRect/>
          </a:stretch>
        </p:blipFill>
        <p:spPr bwMode="auto">
          <a:xfrm>
            <a:off x="251520" y="330078"/>
            <a:ext cx="8640960" cy="6195266"/>
          </a:xfrm>
          <a:prstGeom prst="rect">
            <a:avLst/>
          </a:prstGeom>
          <a:noFill/>
          <a:ln w="9525">
            <a:noFill/>
            <a:miter lim="800000"/>
            <a:headEnd/>
            <a:tailEnd/>
          </a:ln>
        </p:spPr>
      </p:pic>
      <p:sp>
        <p:nvSpPr>
          <p:cNvPr id="16" name="CaixaDeTexto 15"/>
          <p:cNvSpPr txBox="1"/>
          <p:nvPr/>
        </p:nvSpPr>
        <p:spPr>
          <a:xfrm>
            <a:off x="2808023" y="836712"/>
            <a:ext cx="3780201" cy="1569660"/>
          </a:xfrm>
          <a:prstGeom prst="rect">
            <a:avLst/>
          </a:prstGeom>
          <a:noFill/>
        </p:spPr>
        <p:txBody>
          <a:bodyPr wrap="none" rtlCol="0">
            <a:spAutoFit/>
          </a:bodyPr>
          <a:lstStyle/>
          <a:p>
            <a:pPr algn="ctr"/>
            <a:r>
              <a:rPr lang="pt-BR" sz="3200" b="1" dirty="0" smtClean="0">
                <a:solidFill>
                  <a:srgbClr val="002060"/>
                </a:solidFill>
              </a:rPr>
              <a:t>FRATERNIDADE </a:t>
            </a:r>
          </a:p>
          <a:p>
            <a:pPr algn="ctr"/>
            <a:r>
              <a:rPr lang="pt-BR" sz="3200" b="1" dirty="0" smtClean="0">
                <a:solidFill>
                  <a:srgbClr val="002060"/>
                </a:solidFill>
              </a:rPr>
              <a:t>E </a:t>
            </a:r>
          </a:p>
          <a:p>
            <a:pPr algn="ctr"/>
            <a:r>
              <a:rPr lang="pt-BR" sz="3200" b="1" dirty="0" smtClean="0">
                <a:solidFill>
                  <a:srgbClr val="002060"/>
                </a:solidFill>
              </a:rPr>
              <a:t>POLÍTICAS PÚBLICAS </a:t>
            </a:r>
            <a:endParaRPr lang="pt-BR" sz="3200" b="1" dirty="0">
              <a:solidFill>
                <a:srgbClr val="002060"/>
              </a:solidFill>
            </a:endParaRPr>
          </a:p>
        </p:txBody>
      </p:sp>
      <p:sp>
        <p:nvSpPr>
          <p:cNvPr id="3" name="Rectangle 29"/>
          <p:cNvSpPr/>
          <p:nvPr/>
        </p:nvSpPr>
        <p:spPr>
          <a:xfrm>
            <a:off x="251520" y="332656"/>
            <a:ext cx="8640960" cy="6192688"/>
          </a:xfrm>
          <a:prstGeom prst="rect">
            <a:avLst/>
          </a:prstGeom>
          <a:solidFill>
            <a:schemeClr val="bg1"/>
          </a:solidFill>
          <a:ln w="57150" cap="flat" cmpd="sng" algn="ctr">
            <a:solidFill>
              <a:srgbClr val="002060"/>
            </a:solidFill>
            <a:prstDash val="solid"/>
          </a:ln>
          <a:effectLst/>
        </p:spPr>
        <p:txBody>
          <a:bodyPr anchor="ctr"/>
          <a:lstStyle/>
          <a:p>
            <a:pPr algn="just" defTabSz="449263" eaLnBrk="0" fontAlgn="base" hangingPunct="0">
              <a:spcBef>
                <a:spcPct val="0"/>
              </a:spcBef>
              <a:spcAft>
                <a:spcPct val="0"/>
              </a:spcAft>
              <a:defRPr/>
            </a:pPr>
            <a:endParaRPr lang="pt-BR" sz="1600" b="1" kern="0" dirty="0">
              <a:solidFill>
                <a:prstClr val="white"/>
              </a:solidFill>
              <a:latin typeface="Tw Cen MT" panose="020B0602020104020603"/>
            </a:endParaRPr>
          </a:p>
        </p:txBody>
      </p:sp>
      <p:sp>
        <p:nvSpPr>
          <p:cNvPr id="17" name="Rectangle 9"/>
          <p:cNvSpPr>
            <a:spLocks noChangeArrowheads="1"/>
          </p:cNvSpPr>
          <p:nvPr/>
        </p:nvSpPr>
        <p:spPr bwMode="auto">
          <a:xfrm>
            <a:off x="251520" y="332656"/>
            <a:ext cx="8640960" cy="6264696"/>
          </a:xfrm>
          <a:prstGeom prst="rect">
            <a:avLst/>
          </a:prstGeom>
          <a:solidFill>
            <a:srgbClr val="FF0000">
              <a:alpha val="12941"/>
            </a:srgbClr>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49263" eaLnBrk="0" fontAlgn="base" hangingPunct="0">
              <a:spcBef>
                <a:spcPct val="0"/>
              </a:spcBef>
              <a:spcAft>
                <a:spcPct val="0"/>
              </a:spcAft>
              <a:buFont typeface="Wingdings" panose="05000000000000000000" pitchFamily="2" charset="2"/>
              <a:buChar char="§"/>
              <a:defRPr/>
            </a:pPr>
            <a:endParaRPr lang="pt-BR" altLang="pt-BR" b="1" kern="0" dirty="0" smtClean="0">
              <a:solidFill>
                <a:srgbClr val="FF0000"/>
              </a:solidFill>
            </a:endParaRPr>
          </a:p>
        </p:txBody>
      </p:sp>
      <p:pic>
        <p:nvPicPr>
          <p:cNvPr id="20" name="Imagem 19" descr="untitled.png"/>
          <p:cNvPicPr>
            <a:picLocks noChangeAspect="1"/>
          </p:cNvPicPr>
          <p:nvPr/>
        </p:nvPicPr>
        <p:blipFill>
          <a:blip r:embed="rId4" cstate="print"/>
          <a:srcRect l="28314" t="4000" r="30180" b="36001"/>
          <a:stretch>
            <a:fillRect/>
          </a:stretch>
        </p:blipFill>
        <p:spPr>
          <a:xfrm>
            <a:off x="338261" y="476673"/>
            <a:ext cx="633339" cy="648072"/>
          </a:xfrm>
          <a:prstGeom prst="rect">
            <a:avLst/>
          </a:prstGeom>
        </p:spPr>
      </p:pic>
      <p:pic>
        <p:nvPicPr>
          <p:cNvPr id="21" name="Imagem 20" descr="001 - 2018.jpeg"/>
          <p:cNvPicPr>
            <a:picLocks noChangeAspect="1"/>
          </p:cNvPicPr>
          <p:nvPr/>
        </p:nvPicPr>
        <p:blipFill>
          <a:blip r:embed="rId5" cstate="print"/>
          <a:srcRect l="23455" t="2021" r="10714"/>
          <a:stretch>
            <a:fillRect/>
          </a:stretch>
        </p:blipFill>
        <p:spPr>
          <a:xfrm>
            <a:off x="251520" y="5445224"/>
            <a:ext cx="792088" cy="965309"/>
          </a:xfrm>
          <a:prstGeom prst="rect">
            <a:avLst/>
          </a:prstGeom>
          <a:ln>
            <a:noFill/>
          </a:ln>
          <a:effectLst>
            <a:softEdge rad="112500"/>
          </a:effectLst>
        </p:spPr>
      </p:pic>
      <p:sp>
        <p:nvSpPr>
          <p:cNvPr id="15" name="Rectangle 29"/>
          <p:cNvSpPr/>
          <p:nvPr/>
        </p:nvSpPr>
        <p:spPr>
          <a:xfrm>
            <a:off x="1115616" y="476672"/>
            <a:ext cx="7632848" cy="648072"/>
          </a:xfrm>
          <a:prstGeom prst="rect">
            <a:avLst/>
          </a:prstGeom>
          <a:solidFill>
            <a:srgbClr val="FF0000"/>
          </a:solidFill>
          <a:ln w="57150" cap="flat" cmpd="sng" algn="ctr">
            <a:solidFill>
              <a:schemeClr val="accent1">
                <a:lumMod val="75000"/>
              </a:schemeClr>
            </a:solidFill>
            <a:prstDash val="solid"/>
          </a:ln>
          <a:effectLst/>
        </p:spPr>
        <p:txBody>
          <a:bodyPr anchor="ctr"/>
          <a:lstStyle/>
          <a:p>
            <a:pPr algn="ctr"/>
            <a:r>
              <a:rPr lang="pt-BR" sz="2400" b="1" i="1" dirty="0" smtClean="0">
                <a:solidFill>
                  <a:schemeClr val="bg1"/>
                </a:solidFill>
              </a:rPr>
              <a:t>Políticas Públicas e a verdadeira inclusão </a:t>
            </a:r>
            <a:endParaRPr lang="pt-BR" sz="2400" b="1" dirty="0">
              <a:solidFill>
                <a:schemeClr val="bg1"/>
              </a:solidFill>
            </a:endParaRPr>
          </a:p>
        </p:txBody>
      </p:sp>
      <p:sp>
        <p:nvSpPr>
          <p:cNvPr id="19" name="Retângulo 18"/>
          <p:cNvSpPr/>
          <p:nvPr/>
        </p:nvSpPr>
        <p:spPr>
          <a:xfrm>
            <a:off x="611560" y="1124744"/>
            <a:ext cx="8208912" cy="5339923"/>
          </a:xfrm>
          <a:prstGeom prst="rect">
            <a:avLst/>
          </a:prstGeom>
        </p:spPr>
        <p:txBody>
          <a:bodyPr wrap="square">
            <a:spAutoFit/>
          </a:bodyPr>
          <a:lstStyle/>
          <a:p>
            <a:pPr algn="just">
              <a:buFont typeface="Wingdings" pitchFamily="2" charset="2"/>
              <a:buChar char="Ø"/>
            </a:pPr>
            <a:r>
              <a:rPr lang="pt-BR" sz="2400" dirty="0" smtClean="0"/>
              <a:t> Para cumprir sua função, os projetos de elaboração de Políticas Públicas visam alguns objetivos fundamentais. Primeiro, o objetivo principal é permitir que cada cidadão se sinta ativamente participante na construção das Políticas Públicas.</a:t>
            </a:r>
          </a:p>
          <a:p>
            <a:pPr algn="just"/>
            <a:endParaRPr lang="pt-BR" sz="1500" dirty="0" smtClean="0"/>
          </a:p>
          <a:p>
            <a:pPr algn="just">
              <a:buFont typeface="Wingdings" pitchFamily="2" charset="2"/>
              <a:buChar char="Ø"/>
            </a:pPr>
            <a:r>
              <a:rPr lang="pt-BR" sz="2400" dirty="0" smtClean="0"/>
              <a:t> Os cidadãos de hoje, de fato, devem ser solidários com os seus contemporâneos onde quer que estejam, mas também com os futuros cidadãos do planeta.</a:t>
            </a:r>
          </a:p>
          <a:p>
            <a:pPr algn="just"/>
            <a:endParaRPr lang="pt-BR" sz="1400" dirty="0" smtClean="0"/>
          </a:p>
          <a:p>
            <a:pPr lvl="1" algn="just">
              <a:buFont typeface="Wingdings" pitchFamily="2" charset="2"/>
              <a:buChar char="Ø"/>
            </a:pPr>
            <a:r>
              <a:rPr lang="pt-BR" sz="2400" dirty="0" smtClean="0"/>
              <a:t> Na elaboração de Políticas Públicas que visam o bem de todos os cidadãos, cuidamos da humanidade do futuro. Sermos solidários, fazendo escolhas responsáveis, porque é por meio delas que são apresentadas as competências necessárias para fazer escolhas decisivas para o equilíbrio dos sistemas humano-sociais, naturais, ambientais, etc.</a:t>
            </a:r>
            <a:endParaRPr lang="pt-BR" altLang="pt-BR" sz="2400" b="1" dirty="0" smtClean="0">
              <a:solidFill>
                <a:srgbClr val="FF0000"/>
              </a:solidFill>
              <a:latin typeface="Times New Roman" panose="02020603050405020304" pitchFamily="18" charset="0"/>
              <a:cs typeface="Times New Roman" panose="02020603050405020304" pitchFamily="18" charset="0"/>
            </a:endParaRPr>
          </a:p>
        </p:txBody>
      </p:sp>
      <p:sp>
        <p:nvSpPr>
          <p:cNvPr id="18" name="Rectangle 9"/>
          <p:cNvSpPr>
            <a:spLocks noChangeArrowheads="1"/>
          </p:cNvSpPr>
          <p:nvPr/>
        </p:nvSpPr>
        <p:spPr bwMode="auto">
          <a:xfrm>
            <a:off x="0" y="0"/>
            <a:ext cx="9216008" cy="6885384"/>
          </a:xfrm>
          <a:prstGeom prst="rect">
            <a:avLst/>
          </a:prstGeom>
          <a:solidFill>
            <a:schemeClr val="bg1">
              <a:alpha val="12941"/>
            </a:schemeClr>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49263" eaLnBrk="0" fontAlgn="base" hangingPunct="0">
              <a:spcBef>
                <a:spcPct val="0"/>
              </a:spcBef>
              <a:spcAft>
                <a:spcPct val="0"/>
              </a:spcAft>
              <a:buFont typeface="Wingdings" panose="05000000000000000000" pitchFamily="2" charset="2"/>
              <a:buChar char="§"/>
              <a:defRPr/>
            </a:pPr>
            <a:endParaRPr lang="pt-BR" altLang="pt-BR" b="1" kern="0"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par>
                                <p:cTn id="12" presetID="5" presetClass="entr" presetSubtype="1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checkerboard(across)">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checkerboard(across)">
                                      <p:cBhvr>
                                        <p:cTn id="19" dur="500"/>
                                        <p:tgtEl>
                                          <p:spTgt spid="20"/>
                                        </p:tgtEl>
                                      </p:cBhvr>
                                    </p:animEffect>
                                  </p:childTnLst>
                                </p:cTn>
                              </p:par>
                              <p:par>
                                <p:cTn id="20" presetID="5" presetClass="entr" presetSubtype="1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checkerboard(across)">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checkerboard(across)">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15" grpId="0" animBg="1"/>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9"/>
          <p:cNvSpPr/>
          <p:nvPr/>
        </p:nvSpPr>
        <p:spPr>
          <a:xfrm>
            <a:off x="0" y="0"/>
            <a:ext cx="9180512" cy="6885384"/>
          </a:xfrm>
          <a:prstGeom prst="rect">
            <a:avLst/>
          </a:prstGeom>
          <a:solidFill>
            <a:schemeClr val="accent6">
              <a:lumMod val="75000"/>
            </a:schemeClr>
          </a:solidFill>
          <a:ln w="15875" cap="flat" cmpd="sng" algn="ctr">
            <a:noFill/>
            <a:prstDash val="solid"/>
          </a:ln>
          <a:effectLst/>
        </p:spPr>
        <p:txBody>
          <a:bodyPr anchor="ctr"/>
          <a:lstStyle/>
          <a:p>
            <a:pPr algn="just" defTabSz="449263" eaLnBrk="0" fontAlgn="base" hangingPunct="0">
              <a:spcBef>
                <a:spcPct val="0"/>
              </a:spcBef>
              <a:spcAft>
                <a:spcPct val="0"/>
              </a:spcAft>
              <a:defRPr/>
            </a:pPr>
            <a:endParaRPr lang="pt-BR" sz="1600" b="1" kern="0" dirty="0">
              <a:solidFill>
                <a:prstClr val="white"/>
              </a:solidFill>
              <a:latin typeface="Tw Cen MT" panose="020B0602020104020603"/>
            </a:endParaRPr>
          </a:p>
        </p:txBody>
      </p:sp>
      <p:sp>
        <p:nvSpPr>
          <p:cNvPr id="9" name="Espaço Reservado para Número de Slide 8"/>
          <p:cNvSpPr>
            <a:spLocks noGrp="1"/>
          </p:cNvSpPr>
          <p:nvPr>
            <p:ph type="sldNum" sz="quarter" idx="12"/>
          </p:nvPr>
        </p:nvSpPr>
        <p:spPr>
          <a:xfrm>
            <a:off x="6902896" y="6525344"/>
            <a:ext cx="2133600" cy="365125"/>
          </a:xfrm>
        </p:spPr>
        <p:txBody>
          <a:bodyPr/>
          <a:lstStyle/>
          <a:p>
            <a:fld id="{22C4E9CA-A6F7-4D7B-81AB-A496E6454ED3}" type="slidenum">
              <a:rPr lang="pt-BR" b="1" smtClean="0">
                <a:solidFill>
                  <a:schemeClr val="tx1"/>
                </a:solidFill>
              </a:rPr>
              <a:pPr/>
              <a:t>21</a:t>
            </a:fld>
            <a:endParaRPr lang="pt-BR" b="1" dirty="0">
              <a:solidFill>
                <a:schemeClr val="tx1"/>
              </a:solidFill>
            </a:endParaRPr>
          </a:p>
        </p:txBody>
      </p:sp>
      <p:sp>
        <p:nvSpPr>
          <p:cNvPr id="10" name="Espaço Reservado para Rodapé 9"/>
          <p:cNvSpPr>
            <a:spLocks noGrp="1"/>
          </p:cNvSpPr>
          <p:nvPr>
            <p:ph type="ftr" sz="quarter" idx="11"/>
          </p:nvPr>
        </p:nvSpPr>
        <p:spPr>
          <a:xfrm>
            <a:off x="3124200" y="6520259"/>
            <a:ext cx="2895600" cy="365125"/>
          </a:xfrm>
        </p:spPr>
        <p:txBody>
          <a:bodyPr/>
          <a:lstStyle/>
          <a:p>
            <a:r>
              <a:rPr lang="pt-BR" b="1" dirty="0" smtClean="0">
                <a:solidFill>
                  <a:schemeClr val="tx1"/>
                </a:solidFill>
              </a:rPr>
              <a:t>Toninho Evangelista - ENAC</a:t>
            </a:r>
            <a:endParaRPr lang="pt-BR" b="1" dirty="0">
              <a:solidFill>
                <a:schemeClr val="tx1"/>
              </a:solidFill>
            </a:endParaRPr>
          </a:p>
        </p:txBody>
      </p:sp>
      <p:sp>
        <p:nvSpPr>
          <p:cNvPr id="11" name="Espaço Reservado para Data 10"/>
          <p:cNvSpPr>
            <a:spLocks noGrp="1"/>
          </p:cNvSpPr>
          <p:nvPr>
            <p:ph type="dt" sz="half" idx="10"/>
          </p:nvPr>
        </p:nvSpPr>
        <p:spPr>
          <a:xfrm>
            <a:off x="134144" y="6520259"/>
            <a:ext cx="2133600" cy="365125"/>
          </a:xfrm>
        </p:spPr>
        <p:txBody>
          <a:bodyPr/>
          <a:lstStyle/>
          <a:p>
            <a:fld id="{2397E3CB-0998-4405-B153-370674C75C7B}" type="datetime1">
              <a:rPr lang="pt-BR" b="1" smtClean="0">
                <a:solidFill>
                  <a:schemeClr val="tx1"/>
                </a:solidFill>
              </a:rPr>
              <a:pPr/>
              <a:t>03/02/2019</a:t>
            </a:fld>
            <a:endParaRPr lang="pt-BR" b="1" dirty="0">
              <a:solidFill>
                <a:schemeClr val="tx1"/>
              </a:solidFill>
            </a:endParaRPr>
          </a:p>
        </p:txBody>
      </p:sp>
      <p:sp>
        <p:nvSpPr>
          <p:cNvPr id="12" name="Rectangle 9"/>
          <p:cNvSpPr>
            <a:spLocks noChangeArrowheads="1"/>
          </p:cNvSpPr>
          <p:nvPr/>
        </p:nvSpPr>
        <p:spPr bwMode="auto">
          <a:xfrm>
            <a:off x="0" y="0"/>
            <a:ext cx="9180512" cy="6885384"/>
          </a:xfrm>
          <a:prstGeom prst="rect">
            <a:avLst/>
          </a:prstGeom>
          <a:solidFill>
            <a:schemeClr val="tx1">
              <a:alpha val="12941"/>
            </a:schemeClr>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49263" eaLnBrk="0" fontAlgn="base" hangingPunct="0">
              <a:spcBef>
                <a:spcPct val="0"/>
              </a:spcBef>
              <a:spcAft>
                <a:spcPct val="0"/>
              </a:spcAft>
              <a:buFont typeface="Wingdings" panose="05000000000000000000" pitchFamily="2" charset="2"/>
              <a:buChar char="§"/>
              <a:defRPr/>
            </a:pPr>
            <a:endParaRPr lang="pt-BR" altLang="pt-BR" b="1" kern="0" dirty="0" smtClean="0">
              <a:solidFill>
                <a:srgbClr val="FF0000"/>
              </a:solidFill>
            </a:endParaRPr>
          </a:p>
        </p:txBody>
      </p:sp>
      <p:pic>
        <p:nvPicPr>
          <p:cNvPr id="13" name="Picture 5" descr="Resultado de imagem para palavra de Deus é luz"/>
          <p:cNvPicPr>
            <a:picLocks noChangeAspect="1" noChangeArrowheads="1"/>
          </p:cNvPicPr>
          <p:nvPr/>
        </p:nvPicPr>
        <p:blipFill>
          <a:blip r:embed="rId3" cstate="print"/>
          <a:srcRect/>
          <a:stretch>
            <a:fillRect/>
          </a:stretch>
        </p:blipFill>
        <p:spPr bwMode="auto">
          <a:xfrm>
            <a:off x="251520" y="330078"/>
            <a:ext cx="8640960" cy="6195266"/>
          </a:xfrm>
          <a:prstGeom prst="rect">
            <a:avLst/>
          </a:prstGeom>
          <a:noFill/>
          <a:ln w="9525">
            <a:noFill/>
            <a:miter lim="800000"/>
            <a:headEnd/>
            <a:tailEnd/>
          </a:ln>
        </p:spPr>
      </p:pic>
      <p:sp>
        <p:nvSpPr>
          <p:cNvPr id="16" name="CaixaDeTexto 15"/>
          <p:cNvSpPr txBox="1"/>
          <p:nvPr/>
        </p:nvSpPr>
        <p:spPr>
          <a:xfrm>
            <a:off x="2808023" y="836712"/>
            <a:ext cx="3780201" cy="1569660"/>
          </a:xfrm>
          <a:prstGeom prst="rect">
            <a:avLst/>
          </a:prstGeom>
          <a:noFill/>
        </p:spPr>
        <p:txBody>
          <a:bodyPr wrap="none" rtlCol="0">
            <a:spAutoFit/>
          </a:bodyPr>
          <a:lstStyle/>
          <a:p>
            <a:pPr algn="ctr"/>
            <a:r>
              <a:rPr lang="pt-BR" sz="3200" b="1" dirty="0" smtClean="0">
                <a:solidFill>
                  <a:srgbClr val="002060"/>
                </a:solidFill>
              </a:rPr>
              <a:t>FRATERNIDADE </a:t>
            </a:r>
          </a:p>
          <a:p>
            <a:pPr algn="ctr"/>
            <a:r>
              <a:rPr lang="pt-BR" sz="3200" b="1" dirty="0" smtClean="0">
                <a:solidFill>
                  <a:srgbClr val="002060"/>
                </a:solidFill>
              </a:rPr>
              <a:t>E </a:t>
            </a:r>
          </a:p>
          <a:p>
            <a:pPr algn="ctr"/>
            <a:r>
              <a:rPr lang="pt-BR" sz="3200" b="1" dirty="0" smtClean="0">
                <a:solidFill>
                  <a:srgbClr val="002060"/>
                </a:solidFill>
              </a:rPr>
              <a:t>POLÍTICAS PÚBLICAS </a:t>
            </a:r>
            <a:endParaRPr lang="pt-BR" sz="3200" b="1" dirty="0">
              <a:solidFill>
                <a:srgbClr val="002060"/>
              </a:solidFill>
            </a:endParaRPr>
          </a:p>
        </p:txBody>
      </p:sp>
      <p:sp>
        <p:nvSpPr>
          <p:cNvPr id="3" name="Rectangle 29"/>
          <p:cNvSpPr/>
          <p:nvPr/>
        </p:nvSpPr>
        <p:spPr>
          <a:xfrm>
            <a:off x="251520" y="332656"/>
            <a:ext cx="8640960" cy="6192688"/>
          </a:xfrm>
          <a:prstGeom prst="rect">
            <a:avLst/>
          </a:prstGeom>
          <a:solidFill>
            <a:schemeClr val="bg1"/>
          </a:solidFill>
          <a:ln w="57150" cap="flat" cmpd="sng" algn="ctr">
            <a:solidFill>
              <a:srgbClr val="002060"/>
            </a:solidFill>
            <a:prstDash val="solid"/>
          </a:ln>
          <a:effectLst/>
        </p:spPr>
        <p:txBody>
          <a:bodyPr anchor="ctr"/>
          <a:lstStyle/>
          <a:p>
            <a:pPr algn="just" defTabSz="449263" eaLnBrk="0" fontAlgn="base" hangingPunct="0">
              <a:spcBef>
                <a:spcPct val="0"/>
              </a:spcBef>
              <a:spcAft>
                <a:spcPct val="0"/>
              </a:spcAft>
              <a:defRPr/>
            </a:pPr>
            <a:endParaRPr lang="pt-BR" sz="1600" b="1" kern="0" dirty="0">
              <a:solidFill>
                <a:prstClr val="white"/>
              </a:solidFill>
              <a:latin typeface="Tw Cen MT" panose="020B0602020104020603"/>
            </a:endParaRPr>
          </a:p>
        </p:txBody>
      </p:sp>
      <p:sp>
        <p:nvSpPr>
          <p:cNvPr id="17" name="Rectangle 9"/>
          <p:cNvSpPr>
            <a:spLocks noChangeArrowheads="1"/>
          </p:cNvSpPr>
          <p:nvPr/>
        </p:nvSpPr>
        <p:spPr bwMode="auto">
          <a:xfrm>
            <a:off x="251520" y="332656"/>
            <a:ext cx="8640960" cy="6264696"/>
          </a:xfrm>
          <a:prstGeom prst="rect">
            <a:avLst/>
          </a:prstGeom>
          <a:solidFill>
            <a:srgbClr val="FF0000">
              <a:alpha val="12941"/>
            </a:srgbClr>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49263" eaLnBrk="0" fontAlgn="base" hangingPunct="0">
              <a:spcBef>
                <a:spcPct val="0"/>
              </a:spcBef>
              <a:spcAft>
                <a:spcPct val="0"/>
              </a:spcAft>
              <a:buFont typeface="Wingdings" panose="05000000000000000000" pitchFamily="2" charset="2"/>
              <a:buChar char="§"/>
              <a:defRPr/>
            </a:pPr>
            <a:endParaRPr lang="pt-BR" altLang="pt-BR" b="1" kern="0" dirty="0" smtClean="0">
              <a:solidFill>
                <a:srgbClr val="FF0000"/>
              </a:solidFill>
            </a:endParaRPr>
          </a:p>
        </p:txBody>
      </p:sp>
      <p:pic>
        <p:nvPicPr>
          <p:cNvPr id="20" name="Imagem 19" descr="untitled.png"/>
          <p:cNvPicPr>
            <a:picLocks noChangeAspect="1"/>
          </p:cNvPicPr>
          <p:nvPr/>
        </p:nvPicPr>
        <p:blipFill>
          <a:blip r:embed="rId4" cstate="print"/>
          <a:srcRect l="28314" t="4000" r="30180" b="36001"/>
          <a:stretch>
            <a:fillRect/>
          </a:stretch>
        </p:blipFill>
        <p:spPr>
          <a:xfrm>
            <a:off x="338261" y="476673"/>
            <a:ext cx="633339" cy="648072"/>
          </a:xfrm>
          <a:prstGeom prst="rect">
            <a:avLst/>
          </a:prstGeom>
        </p:spPr>
      </p:pic>
      <p:pic>
        <p:nvPicPr>
          <p:cNvPr id="21" name="Imagem 20" descr="001 - 2018.jpeg"/>
          <p:cNvPicPr>
            <a:picLocks noChangeAspect="1"/>
          </p:cNvPicPr>
          <p:nvPr/>
        </p:nvPicPr>
        <p:blipFill>
          <a:blip r:embed="rId5" cstate="print"/>
          <a:srcRect l="23455" t="2021" r="10714"/>
          <a:stretch>
            <a:fillRect/>
          </a:stretch>
        </p:blipFill>
        <p:spPr>
          <a:xfrm>
            <a:off x="251520" y="5445224"/>
            <a:ext cx="792088" cy="965309"/>
          </a:xfrm>
          <a:prstGeom prst="rect">
            <a:avLst/>
          </a:prstGeom>
          <a:ln>
            <a:noFill/>
          </a:ln>
          <a:effectLst>
            <a:softEdge rad="112500"/>
          </a:effectLst>
        </p:spPr>
      </p:pic>
      <p:sp>
        <p:nvSpPr>
          <p:cNvPr id="15" name="Rectangle 29"/>
          <p:cNvSpPr/>
          <p:nvPr/>
        </p:nvSpPr>
        <p:spPr>
          <a:xfrm>
            <a:off x="1115616" y="476672"/>
            <a:ext cx="7632848" cy="648072"/>
          </a:xfrm>
          <a:prstGeom prst="rect">
            <a:avLst/>
          </a:prstGeom>
          <a:solidFill>
            <a:srgbClr val="FF0000"/>
          </a:solidFill>
          <a:ln w="57150" cap="flat" cmpd="sng" algn="ctr">
            <a:solidFill>
              <a:schemeClr val="accent1">
                <a:lumMod val="75000"/>
              </a:schemeClr>
            </a:solidFill>
            <a:prstDash val="solid"/>
          </a:ln>
          <a:effectLst/>
        </p:spPr>
        <p:txBody>
          <a:bodyPr anchor="ctr"/>
          <a:lstStyle/>
          <a:p>
            <a:pPr algn="ctr"/>
            <a:r>
              <a:rPr lang="pt-BR" sz="2400" b="1" i="1" dirty="0" smtClean="0">
                <a:solidFill>
                  <a:schemeClr val="bg1"/>
                </a:solidFill>
              </a:rPr>
              <a:t>Políticas Públicas e as redes de cooperação</a:t>
            </a:r>
            <a:endParaRPr lang="pt-BR" sz="2400" b="1" dirty="0">
              <a:solidFill>
                <a:schemeClr val="bg1"/>
              </a:solidFill>
            </a:endParaRPr>
          </a:p>
        </p:txBody>
      </p:sp>
      <p:sp>
        <p:nvSpPr>
          <p:cNvPr id="19" name="Retângulo 18"/>
          <p:cNvSpPr/>
          <p:nvPr/>
        </p:nvSpPr>
        <p:spPr>
          <a:xfrm>
            <a:off x="827584" y="1700808"/>
            <a:ext cx="7776864" cy="3046988"/>
          </a:xfrm>
          <a:prstGeom prst="rect">
            <a:avLst/>
          </a:prstGeom>
        </p:spPr>
        <p:txBody>
          <a:bodyPr wrap="square">
            <a:spAutoFit/>
          </a:bodyPr>
          <a:lstStyle/>
          <a:p>
            <a:pPr algn="just">
              <a:buFont typeface="Wingdings" pitchFamily="2" charset="2"/>
              <a:buChar char="Ø"/>
            </a:pPr>
            <a:r>
              <a:rPr lang="pt-BR" sz="2400" dirty="0" smtClean="0"/>
              <a:t> Tecer redes de cooperação, em prol das Políticas Públicas,</a:t>
            </a:r>
            <a:br>
              <a:rPr lang="pt-BR" sz="2400" dirty="0" smtClean="0"/>
            </a:br>
            <a:r>
              <a:rPr lang="pt-BR" sz="2400" dirty="0" smtClean="0"/>
              <a:t>significa ativar dinâmicas inclusivas, principalmente dos mais pobres. Lembrando que os recursos são limitados aos mais vulneráveis, considerando que há parcelas da humanidade que sofrem com a falta de instituições idôneas para o seu desenvolvimento, a elaboração de Políticas Públicas deve consistir na socialização delas, por meio da organização de redes de cooperação. </a:t>
            </a:r>
            <a:endParaRPr lang="pt-BR" altLang="pt-BR" sz="2400" b="1" dirty="0" smtClean="0">
              <a:solidFill>
                <a:srgbClr val="FF0000"/>
              </a:solidFill>
              <a:latin typeface="Times New Roman" panose="02020603050405020304" pitchFamily="18" charset="0"/>
              <a:cs typeface="Times New Roman" panose="02020603050405020304" pitchFamily="18" charset="0"/>
            </a:endParaRPr>
          </a:p>
        </p:txBody>
      </p:sp>
      <p:sp>
        <p:nvSpPr>
          <p:cNvPr id="18" name="Rectangle 9"/>
          <p:cNvSpPr>
            <a:spLocks noChangeArrowheads="1"/>
          </p:cNvSpPr>
          <p:nvPr/>
        </p:nvSpPr>
        <p:spPr bwMode="auto">
          <a:xfrm>
            <a:off x="0" y="0"/>
            <a:ext cx="9216008" cy="6885384"/>
          </a:xfrm>
          <a:prstGeom prst="rect">
            <a:avLst/>
          </a:prstGeom>
          <a:solidFill>
            <a:schemeClr val="bg1">
              <a:alpha val="12941"/>
            </a:schemeClr>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49263" eaLnBrk="0" fontAlgn="base" hangingPunct="0">
              <a:spcBef>
                <a:spcPct val="0"/>
              </a:spcBef>
              <a:spcAft>
                <a:spcPct val="0"/>
              </a:spcAft>
              <a:buFont typeface="Wingdings" panose="05000000000000000000" pitchFamily="2" charset="2"/>
              <a:buChar char="§"/>
              <a:defRPr/>
            </a:pPr>
            <a:endParaRPr lang="pt-BR" altLang="pt-BR" b="1" kern="0"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par>
                                <p:cTn id="12" presetID="5" presetClass="entr" presetSubtype="1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checkerboard(across)">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checkerboard(across)">
                                      <p:cBhvr>
                                        <p:cTn id="19" dur="500"/>
                                        <p:tgtEl>
                                          <p:spTgt spid="20"/>
                                        </p:tgtEl>
                                      </p:cBhvr>
                                    </p:animEffect>
                                  </p:childTnLst>
                                </p:cTn>
                              </p:par>
                              <p:par>
                                <p:cTn id="20" presetID="5" presetClass="entr" presetSubtype="1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checkerboard(across)">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checkerboard(across)">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15" grpId="0" animBg="1"/>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9"/>
          <p:cNvSpPr/>
          <p:nvPr/>
        </p:nvSpPr>
        <p:spPr>
          <a:xfrm>
            <a:off x="0" y="0"/>
            <a:ext cx="9180512" cy="6885384"/>
          </a:xfrm>
          <a:prstGeom prst="rect">
            <a:avLst/>
          </a:prstGeom>
          <a:solidFill>
            <a:schemeClr val="accent6">
              <a:lumMod val="75000"/>
            </a:schemeClr>
          </a:solidFill>
          <a:ln w="15875" cap="flat" cmpd="sng" algn="ctr">
            <a:noFill/>
            <a:prstDash val="solid"/>
          </a:ln>
          <a:effectLst/>
        </p:spPr>
        <p:txBody>
          <a:bodyPr anchor="ctr"/>
          <a:lstStyle/>
          <a:p>
            <a:pPr algn="just" defTabSz="449263" eaLnBrk="0" fontAlgn="base" hangingPunct="0">
              <a:spcBef>
                <a:spcPct val="0"/>
              </a:spcBef>
              <a:spcAft>
                <a:spcPct val="0"/>
              </a:spcAft>
              <a:defRPr/>
            </a:pPr>
            <a:endParaRPr lang="pt-BR" sz="1600" b="1" kern="0" dirty="0">
              <a:solidFill>
                <a:prstClr val="white"/>
              </a:solidFill>
              <a:latin typeface="Tw Cen MT" panose="020B0602020104020603"/>
            </a:endParaRPr>
          </a:p>
        </p:txBody>
      </p:sp>
      <p:sp>
        <p:nvSpPr>
          <p:cNvPr id="9" name="Espaço Reservado para Número de Slide 8"/>
          <p:cNvSpPr>
            <a:spLocks noGrp="1"/>
          </p:cNvSpPr>
          <p:nvPr>
            <p:ph type="sldNum" sz="quarter" idx="12"/>
          </p:nvPr>
        </p:nvSpPr>
        <p:spPr>
          <a:xfrm>
            <a:off x="6830888" y="6525344"/>
            <a:ext cx="2133600" cy="365125"/>
          </a:xfrm>
        </p:spPr>
        <p:txBody>
          <a:bodyPr/>
          <a:lstStyle/>
          <a:p>
            <a:fld id="{22C4E9CA-A6F7-4D7B-81AB-A496E6454ED3}" type="slidenum">
              <a:rPr lang="pt-BR" b="1" smtClean="0">
                <a:solidFill>
                  <a:schemeClr val="tx1"/>
                </a:solidFill>
              </a:rPr>
              <a:pPr/>
              <a:t>22</a:t>
            </a:fld>
            <a:endParaRPr lang="pt-BR" b="1" dirty="0">
              <a:solidFill>
                <a:schemeClr val="tx1"/>
              </a:solidFill>
            </a:endParaRPr>
          </a:p>
        </p:txBody>
      </p:sp>
      <p:sp>
        <p:nvSpPr>
          <p:cNvPr id="10" name="Espaço Reservado para Rodapé 9"/>
          <p:cNvSpPr>
            <a:spLocks noGrp="1"/>
          </p:cNvSpPr>
          <p:nvPr>
            <p:ph type="ftr" sz="quarter" idx="11"/>
          </p:nvPr>
        </p:nvSpPr>
        <p:spPr>
          <a:xfrm>
            <a:off x="3124200" y="6520259"/>
            <a:ext cx="2895600" cy="365125"/>
          </a:xfrm>
        </p:spPr>
        <p:txBody>
          <a:bodyPr/>
          <a:lstStyle/>
          <a:p>
            <a:r>
              <a:rPr lang="pt-BR" b="1" dirty="0" smtClean="0">
                <a:solidFill>
                  <a:schemeClr val="tx1"/>
                </a:solidFill>
              </a:rPr>
              <a:t>Toninho Evangelista - ENAC</a:t>
            </a:r>
            <a:endParaRPr lang="pt-BR" b="1" dirty="0">
              <a:solidFill>
                <a:schemeClr val="tx1"/>
              </a:solidFill>
            </a:endParaRPr>
          </a:p>
        </p:txBody>
      </p:sp>
      <p:sp>
        <p:nvSpPr>
          <p:cNvPr id="11" name="Espaço Reservado para Data 10"/>
          <p:cNvSpPr>
            <a:spLocks noGrp="1"/>
          </p:cNvSpPr>
          <p:nvPr>
            <p:ph type="dt" sz="half" idx="10"/>
          </p:nvPr>
        </p:nvSpPr>
        <p:spPr>
          <a:xfrm>
            <a:off x="107504" y="6520259"/>
            <a:ext cx="2133600" cy="365125"/>
          </a:xfrm>
        </p:spPr>
        <p:txBody>
          <a:bodyPr/>
          <a:lstStyle/>
          <a:p>
            <a:fld id="{2397E3CB-0998-4405-B153-370674C75C7B}" type="datetime1">
              <a:rPr lang="pt-BR" b="1" smtClean="0">
                <a:solidFill>
                  <a:schemeClr val="tx1"/>
                </a:solidFill>
              </a:rPr>
              <a:pPr/>
              <a:t>03/02/2019</a:t>
            </a:fld>
            <a:endParaRPr lang="pt-BR" b="1" dirty="0">
              <a:solidFill>
                <a:schemeClr val="tx1"/>
              </a:solidFill>
            </a:endParaRPr>
          </a:p>
        </p:txBody>
      </p:sp>
      <p:sp>
        <p:nvSpPr>
          <p:cNvPr id="12" name="Rectangle 9"/>
          <p:cNvSpPr>
            <a:spLocks noChangeArrowheads="1"/>
          </p:cNvSpPr>
          <p:nvPr/>
        </p:nvSpPr>
        <p:spPr bwMode="auto">
          <a:xfrm>
            <a:off x="0" y="0"/>
            <a:ext cx="9180512" cy="6885384"/>
          </a:xfrm>
          <a:prstGeom prst="rect">
            <a:avLst/>
          </a:prstGeom>
          <a:solidFill>
            <a:schemeClr val="tx1">
              <a:alpha val="12941"/>
            </a:schemeClr>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49263" eaLnBrk="0" fontAlgn="base" hangingPunct="0">
              <a:spcBef>
                <a:spcPct val="0"/>
              </a:spcBef>
              <a:spcAft>
                <a:spcPct val="0"/>
              </a:spcAft>
              <a:buFont typeface="Wingdings" panose="05000000000000000000" pitchFamily="2" charset="2"/>
              <a:buChar char="§"/>
              <a:defRPr/>
            </a:pPr>
            <a:endParaRPr lang="pt-BR" altLang="pt-BR" b="1" kern="0" dirty="0" smtClean="0">
              <a:solidFill>
                <a:srgbClr val="FF0000"/>
              </a:solidFill>
            </a:endParaRPr>
          </a:p>
        </p:txBody>
      </p:sp>
      <p:pic>
        <p:nvPicPr>
          <p:cNvPr id="13" name="Picture 5" descr="Resultado de imagem para palavra de Deus é luz"/>
          <p:cNvPicPr>
            <a:picLocks noChangeAspect="1" noChangeArrowheads="1"/>
          </p:cNvPicPr>
          <p:nvPr/>
        </p:nvPicPr>
        <p:blipFill>
          <a:blip r:embed="rId3" cstate="print"/>
          <a:srcRect/>
          <a:stretch>
            <a:fillRect/>
          </a:stretch>
        </p:blipFill>
        <p:spPr bwMode="auto">
          <a:xfrm>
            <a:off x="251520" y="330078"/>
            <a:ext cx="8640960" cy="6195266"/>
          </a:xfrm>
          <a:prstGeom prst="rect">
            <a:avLst/>
          </a:prstGeom>
          <a:noFill/>
          <a:ln w="9525">
            <a:noFill/>
            <a:miter lim="800000"/>
            <a:headEnd/>
            <a:tailEnd/>
          </a:ln>
        </p:spPr>
      </p:pic>
      <p:sp>
        <p:nvSpPr>
          <p:cNvPr id="16" name="CaixaDeTexto 15"/>
          <p:cNvSpPr txBox="1"/>
          <p:nvPr/>
        </p:nvSpPr>
        <p:spPr>
          <a:xfrm>
            <a:off x="2808023" y="836712"/>
            <a:ext cx="3780201" cy="1569660"/>
          </a:xfrm>
          <a:prstGeom prst="rect">
            <a:avLst/>
          </a:prstGeom>
          <a:noFill/>
        </p:spPr>
        <p:txBody>
          <a:bodyPr wrap="none" rtlCol="0">
            <a:spAutoFit/>
          </a:bodyPr>
          <a:lstStyle/>
          <a:p>
            <a:pPr algn="ctr"/>
            <a:r>
              <a:rPr lang="pt-BR" sz="3200" b="1" dirty="0" smtClean="0">
                <a:solidFill>
                  <a:srgbClr val="002060"/>
                </a:solidFill>
              </a:rPr>
              <a:t>FRATERNIDADE </a:t>
            </a:r>
          </a:p>
          <a:p>
            <a:pPr algn="ctr"/>
            <a:r>
              <a:rPr lang="pt-BR" sz="3200" b="1" dirty="0" smtClean="0">
                <a:solidFill>
                  <a:srgbClr val="002060"/>
                </a:solidFill>
              </a:rPr>
              <a:t>E </a:t>
            </a:r>
          </a:p>
          <a:p>
            <a:pPr algn="ctr"/>
            <a:r>
              <a:rPr lang="pt-BR" sz="3200" b="1" dirty="0" smtClean="0">
                <a:solidFill>
                  <a:srgbClr val="002060"/>
                </a:solidFill>
              </a:rPr>
              <a:t>POLÍTICAS PÚBLICAS </a:t>
            </a:r>
            <a:endParaRPr lang="pt-BR" sz="3200" b="1" dirty="0">
              <a:solidFill>
                <a:srgbClr val="002060"/>
              </a:solidFill>
            </a:endParaRPr>
          </a:p>
        </p:txBody>
      </p:sp>
      <p:sp>
        <p:nvSpPr>
          <p:cNvPr id="3" name="Rectangle 29"/>
          <p:cNvSpPr/>
          <p:nvPr/>
        </p:nvSpPr>
        <p:spPr>
          <a:xfrm>
            <a:off x="251520" y="332656"/>
            <a:ext cx="8640960" cy="6192688"/>
          </a:xfrm>
          <a:prstGeom prst="rect">
            <a:avLst/>
          </a:prstGeom>
          <a:solidFill>
            <a:schemeClr val="bg1"/>
          </a:solidFill>
          <a:ln w="57150" cap="flat" cmpd="sng" algn="ctr">
            <a:solidFill>
              <a:srgbClr val="002060"/>
            </a:solidFill>
            <a:prstDash val="solid"/>
          </a:ln>
          <a:effectLst/>
        </p:spPr>
        <p:txBody>
          <a:bodyPr anchor="ctr"/>
          <a:lstStyle/>
          <a:p>
            <a:pPr algn="just" defTabSz="449263" eaLnBrk="0" fontAlgn="base" hangingPunct="0">
              <a:spcBef>
                <a:spcPct val="0"/>
              </a:spcBef>
              <a:spcAft>
                <a:spcPct val="0"/>
              </a:spcAft>
              <a:defRPr/>
            </a:pPr>
            <a:endParaRPr lang="pt-BR" sz="1600" b="1" kern="0" dirty="0">
              <a:solidFill>
                <a:prstClr val="white"/>
              </a:solidFill>
              <a:latin typeface="Tw Cen MT" panose="020B0602020104020603"/>
            </a:endParaRPr>
          </a:p>
        </p:txBody>
      </p:sp>
      <p:sp>
        <p:nvSpPr>
          <p:cNvPr id="17" name="Rectangle 9"/>
          <p:cNvSpPr>
            <a:spLocks noChangeArrowheads="1"/>
          </p:cNvSpPr>
          <p:nvPr/>
        </p:nvSpPr>
        <p:spPr bwMode="auto">
          <a:xfrm>
            <a:off x="251520" y="332656"/>
            <a:ext cx="8640960" cy="6264696"/>
          </a:xfrm>
          <a:prstGeom prst="rect">
            <a:avLst/>
          </a:prstGeom>
          <a:solidFill>
            <a:srgbClr val="FF0000">
              <a:alpha val="12941"/>
            </a:srgbClr>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49263" eaLnBrk="0" fontAlgn="base" hangingPunct="0">
              <a:spcBef>
                <a:spcPct val="0"/>
              </a:spcBef>
              <a:spcAft>
                <a:spcPct val="0"/>
              </a:spcAft>
              <a:buFont typeface="Wingdings" panose="05000000000000000000" pitchFamily="2" charset="2"/>
              <a:buChar char="§"/>
              <a:defRPr/>
            </a:pPr>
            <a:endParaRPr lang="pt-BR" altLang="pt-BR" b="1" kern="0" dirty="0" smtClean="0">
              <a:solidFill>
                <a:srgbClr val="FF0000"/>
              </a:solidFill>
            </a:endParaRPr>
          </a:p>
        </p:txBody>
      </p:sp>
      <p:pic>
        <p:nvPicPr>
          <p:cNvPr id="20" name="Imagem 19" descr="untitled.png"/>
          <p:cNvPicPr>
            <a:picLocks noChangeAspect="1"/>
          </p:cNvPicPr>
          <p:nvPr/>
        </p:nvPicPr>
        <p:blipFill>
          <a:blip r:embed="rId4" cstate="print"/>
          <a:srcRect l="28314" t="4000" r="30180" b="36001"/>
          <a:stretch>
            <a:fillRect/>
          </a:stretch>
        </p:blipFill>
        <p:spPr>
          <a:xfrm>
            <a:off x="338261" y="476673"/>
            <a:ext cx="633339" cy="648072"/>
          </a:xfrm>
          <a:prstGeom prst="rect">
            <a:avLst/>
          </a:prstGeom>
        </p:spPr>
      </p:pic>
      <p:pic>
        <p:nvPicPr>
          <p:cNvPr id="21" name="Imagem 20" descr="001 - 2018.jpeg"/>
          <p:cNvPicPr>
            <a:picLocks noChangeAspect="1"/>
          </p:cNvPicPr>
          <p:nvPr/>
        </p:nvPicPr>
        <p:blipFill>
          <a:blip r:embed="rId5" cstate="print"/>
          <a:srcRect l="23455" t="2021" r="10714"/>
          <a:stretch>
            <a:fillRect/>
          </a:stretch>
        </p:blipFill>
        <p:spPr>
          <a:xfrm>
            <a:off x="251520" y="5445224"/>
            <a:ext cx="792088" cy="965309"/>
          </a:xfrm>
          <a:prstGeom prst="rect">
            <a:avLst/>
          </a:prstGeom>
          <a:ln>
            <a:noFill/>
          </a:ln>
          <a:effectLst>
            <a:softEdge rad="112500"/>
          </a:effectLst>
        </p:spPr>
      </p:pic>
      <p:sp>
        <p:nvSpPr>
          <p:cNvPr id="15" name="Rectangle 29"/>
          <p:cNvSpPr/>
          <p:nvPr/>
        </p:nvSpPr>
        <p:spPr>
          <a:xfrm>
            <a:off x="1115616" y="476672"/>
            <a:ext cx="7632848" cy="648072"/>
          </a:xfrm>
          <a:prstGeom prst="rect">
            <a:avLst/>
          </a:prstGeom>
          <a:solidFill>
            <a:srgbClr val="FF0000"/>
          </a:solidFill>
          <a:ln w="57150" cap="flat" cmpd="sng" algn="ctr">
            <a:solidFill>
              <a:schemeClr val="accent1">
                <a:lumMod val="75000"/>
              </a:schemeClr>
            </a:solidFill>
            <a:prstDash val="solid"/>
          </a:ln>
          <a:effectLst/>
        </p:spPr>
        <p:txBody>
          <a:bodyPr anchor="ctr"/>
          <a:lstStyle/>
          <a:p>
            <a:pPr algn="ctr"/>
            <a:r>
              <a:rPr lang="pt-BR" sz="2400" b="1" i="1" dirty="0" smtClean="0">
                <a:solidFill>
                  <a:schemeClr val="bg1"/>
                </a:solidFill>
              </a:rPr>
              <a:t>Políticas Públicas e honestidade</a:t>
            </a:r>
            <a:endParaRPr lang="pt-BR" sz="2400" b="1" dirty="0">
              <a:solidFill>
                <a:schemeClr val="bg1"/>
              </a:solidFill>
            </a:endParaRPr>
          </a:p>
        </p:txBody>
      </p:sp>
      <p:sp>
        <p:nvSpPr>
          <p:cNvPr id="19" name="Retângulo 18"/>
          <p:cNvSpPr/>
          <p:nvPr/>
        </p:nvSpPr>
        <p:spPr>
          <a:xfrm>
            <a:off x="539552" y="1196752"/>
            <a:ext cx="8208912" cy="5262979"/>
          </a:xfrm>
          <a:prstGeom prst="rect">
            <a:avLst/>
          </a:prstGeom>
        </p:spPr>
        <p:txBody>
          <a:bodyPr wrap="square">
            <a:spAutoFit/>
          </a:bodyPr>
          <a:lstStyle/>
          <a:p>
            <a:pPr algn="just">
              <a:buFont typeface="Wingdings" pitchFamily="2" charset="2"/>
              <a:buChar char="Ø"/>
            </a:pPr>
            <a:r>
              <a:rPr lang="pt-BR" sz="2400" dirty="0" smtClean="0"/>
              <a:t> Em todas as culturas existem multíplices convergências éticas, expressão de uma comum sabedoria moral, em cuja ordem objetiva se funda a dignidade da pessoa.</a:t>
            </a:r>
          </a:p>
          <a:p>
            <a:pPr algn="just"/>
            <a:endParaRPr lang="pt-BR" sz="2400" dirty="0" smtClean="0"/>
          </a:p>
          <a:p>
            <a:pPr algn="just">
              <a:buFont typeface="Wingdings" pitchFamily="2" charset="2"/>
              <a:buChar char="Ø"/>
            </a:pPr>
            <a:r>
              <a:rPr lang="pt-BR" sz="2400" dirty="0" smtClean="0"/>
              <a:t>Os homens, mesmo aspirando com todo coração ao bem e à verdade, frequentemente sucumbem a interesses de parte, a abusos e a práticas iníquas, fontes de graves sofrimentos para todo o gênero humano e especialmente para os indefesos e os mais fracos.</a:t>
            </a:r>
          </a:p>
          <a:p>
            <a:pPr algn="just"/>
            <a:endParaRPr lang="pt-BR" sz="2400" dirty="0" smtClean="0"/>
          </a:p>
          <a:p>
            <a:pPr lvl="1" algn="just">
              <a:buFont typeface="Wingdings" pitchFamily="2" charset="2"/>
              <a:buChar char="Ø"/>
            </a:pPr>
            <a:r>
              <a:rPr lang="pt-BR" sz="2400" dirty="0" smtClean="0"/>
              <a:t> Toda a atividade humana, de fato, é chamada a produzir o</a:t>
            </a:r>
            <a:br>
              <a:rPr lang="pt-BR" sz="2400" dirty="0" smtClean="0"/>
            </a:br>
            <a:r>
              <a:rPr lang="pt-BR" sz="2400" dirty="0" smtClean="0"/>
              <a:t>fruto da honestidade, tal chamado constitui um convite permanente para a liberdade autenticamente humana, </a:t>
            </a:r>
            <a:br>
              <a:rPr lang="pt-BR" sz="2400" dirty="0" smtClean="0"/>
            </a:br>
            <a:endParaRPr lang="pt-BR" altLang="pt-BR" sz="2400" b="1" dirty="0" smtClean="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par>
                                <p:cTn id="12" presetID="5" presetClass="entr" presetSubtype="1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checkerboard(across)">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checkerboard(across)">
                                      <p:cBhvr>
                                        <p:cTn id="19" dur="500"/>
                                        <p:tgtEl>
                                          <p:spTgt spid="20"/>
                                        </p:tgtEl>
                                      </p:cBhvr>
                                    </p:animEffect>
                                  </p:childTnLst>
                                </p:cTn>
                              </p:par>
                              <p:par>
                                <p:cTn id="20" presetID="5" presetClass="entr" presetSubtype="1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checkerboard(across)">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checkerboard(across)">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15" grpId="0" animBg="1"/>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9"/>
          <p:cNvSpPr/>
          <p:nvPr/>
        </p:nvSpPr>
        <p:spPr>
          <a:xfrm>
            <a:off x="-36512" y="0"/>
            <a:ext cx="9180512" cy="6885384"/>
          </a:xfrm>
          <a:prstGeom prst="rect">
            <a:avLst/>
          </a:prstGeom>
          <a:solidFill>
            <a:schemeClr val="accent6">
              <a:lumMod val="75000"/>
            </a:schemeClr>
          </a:solidFill>
          <a:ln w="15875" cap="flat" cmpd="sng" algn="ctr">
            <a:noFill/>
            <a:prstDash val="solid"/>
          </a:ln>
          <a:effectLst/>
        </p:spPr>
        <p:txBody>
          <a:bodyPr anchor="ctr"/>
          <a:lstStyle/>
          <a:p>
            <a:pPr algn="just" defTabSz="449263" eaLnBrk="0" fontAlgn="base" hangingPunct="0">
              <a:spcBef>
                <a:spcPct val="0"/>
              </a:spcBef>
              <a:spcAft>
                <a:spcPct val="0"/>
              </a:spcAft>
              <a:defRPr/>
            </a:pPr>
            <a:endParaRPr lang="pt-BR" sz="1600" b="1" kern="0" dirty="0">
              <a:solidFill>
                <a:prstClr val="white"/>
              </a:solidFill>
              <a:latin typeface="Tw Cen MT" panose="020B0602020104020603"/>
            </a:endParaRPr>
          </a:p>
        </p:txBody>
      </p:sp>
      <p:sp>
        <p:nvSpPr>
          <p:cNvPr id="9" name="Espaço Reservado para Número de Slide 8"/>
          <p:cNvSpPr>
            <a:spLocks noGrp="1"/>
          </p:cNvSpPr>
          <p:nvPr>
            <p:ph type="sldNum" sz="quarter" idx="12"/>
          </p:nvPr>
        </p:nvSpPr>
        <p:spPr>
          <a:xfrm>
            <a:off x="6830888" y="6525344"/>
            <a:ext cx="2133600" cy="365125"/>
          </a:xfrm>
        </p:spPr>
        <p:txBody>
          <a:bodyPr/>
          <a:lstStyle/>
          <a:p>
            <a:fld id="{22C4E9CA-A6F7-4D7B-81AB-A496E6454ED3}" type="slidenum">
              <a:rPr lang="pt-BR" b="1" smtClean="0">
                <a:solidFill>
                  <a:schemeClr val="tx1"/>
                </a:solidFill>
              </a:rPr>
              <a:pPr/>
              <a:t>23</a:t>
            </a:fld>
            <a:endParaRPr lang="pt-BR" b="1" dirty="0">
              <a:solidFill>
                <a:schemeClr val="tx1"/>
              </a:solidFill>
            </a:endParaRPr>
          </a:p>
        </p:txBody>
      </p:sp>
      <p:sp>
        <p:nvSpPr>
          <p:cNvPr id="10" name="Espaço Reservado para Rodapé 9"/>
          <p:cNvSpPr>
            <a:spLocks noGrp="1"/>
          </p:cNvSpPr>
          <p:nvPr>
            <p:ph type="ftr" sz="quarter" idx="11"/>
          </p:nvPr>
        </p:nvSpPr>
        <p:spPr>
          <a:xfrm>
            <a:off x="3124200" y="6520259"/>
            <a:ext cx="2895600" cy="365125"/>
          </a:xfrm>
        </p:spPr>
        <p:txBody>
          <a:bodyPr/>
          <a:lstStyle/>
          <a:p>
            <a:r>
              <a:rPr lang="pt-BR" b="1" dirty="0" smtClean="0">
                <a:solidFill>
                  <a:schemeClr val="tx1"/>
                </a:solidFill>
              </a:rPr>
              <a:t>Toninho Evangelista - ENAC</a:t>
            </a:r>
            <a:endParaRPr lang="pt-BR" b="1" dirty="0">
              <a:solidFill>
                <a:schemeClr val="tx1"/>
              </a:solidFill>
            </a:endParaRPr>
          </a:p>
        </p:txBody>
      </p:sp>
      <p:sp>
        <p:nvSpPr>
          <p:cNvPr id="11" name="Espaço Reservado para Data 10"/>
          <p:cNvSpPr>
            <a:spLocks noGrp="1"/>
          </p:cNvSpPr>
          <p:nvPr>
            <p:ph type="dt" sz="half" idx="10"/>
          </p:nvPr>
        </p:nvSpPr>
        <p:spPr>
          <a:xfrm>
            <a:off x="107504" y="6520259"/>
            <a:ext cx="2133600" cy="365125"/>
          </a:xfrm>
        </p:spPr>
        <p:txBody>
          <a:bodyPr/>
          <a:lstStyle/>
          <a:p>
            <a:fld id="{2397E3CB-0998-4405-B153-370674C75C7B}" type="datetime1">
              <a:rPr lang="pt-BR" b="1" smtClean="0">
                <a:solidFill>
                  <a:schemeClr val="tx1"/>
                </a:solidFill>
              </a:rPr>
              <a:pPr/>
              <a:t>03/02/2019</a:t>
            </a:fld>
            <a:endParaRPr lang="pt-BR" b="1" dirty="0">
              <a:solidFill>
                <a:schemeClr val="tx1"/>
              </a:solidFill>
            </a:endParaRPr>
          </a:p>
        </p:txBody>
      </p:sp>
      <p:sp>
        <p:nvSpPr>
          <p:cNvPr id="12" name="Rectangle 9"/>
          <p:cNvSpPr>
            <a:spLocks noChangeArrowheads="1"/>
          </p:cNvSpPr>
          <p:nvPr/>
        </p:nvSpPr>
        <p:spPr bwMode="auto">
          <a:xfrm>
            <a:off x="0" y="0"/>
            <a:ext cx="9180512" cy="6885384"/>
          </a:xfrm>
          <a:prstGeom prst="rect">
            <a:avLst/>
          </a:prstGeom>
          <a:solidFill>
            <a:schemeClr val="tx1">
              <a:alpha val="12941"/>
            </a:schemeClr>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49263" eaLnBrk="0" fontAlgn="base" hangingPunct="0">
              <a:spcBef>
                <a:spcPct val="0"/>
              </a:spcBef>
              <a:spcAft>
                <a:spcPct val="0"/>
              </a:spcAft>
              <a:buFont typeface="Wingdings" panose="05000000000000000000" pitchFamily="2" charset="2"/>
              <a:buChar char="§"/>
              <a:defRPr/>
            </a:pPr>
            <a:endParaRPr lang="pt-BR" altLang="pt-BR" b="1" kern="0" dirty="0" smtClean="0">
              <a:solidFill>
                <a:srgbClr val="FF0000"/>
              </a:solidFill>
            </a:endParaRPr>
          </a:p>
        </p:txBody>
      </p:sp>
      <p:pic>
        <p:nvPicPr>
          <p:cNvPr id="13" name="Picture 5" descr="Resultado de imagem para palavra de Deus é luz"/>
          <p:cNvPicPr>
            <a:picLocks noChangeAspect="1" noChangeArrowheads="1"/>
          </p:cNvPicPr>
          <p:nvPr/>
        </p:nvPicPr>
        <p:blipFill>
          <a:blip r:embed="rId3" cstate="print"/>
          <a:srcRect/>
          <a:stretch>
            <a:fillRect/>
          </a:stretch>
        </p:blipFill>
        <p:spPr bwMode="auto">
          <a:xfrm>
            <a:off x="251520" y="330078"/>
            <a:ext cx="8640960" cy="6195266"/>
          </a:xfrm>
          <a:prstGeom prst="rect">
            <a:avLst/>
          </a:prstGeom>
          <a:noFill/>
          <a:ln w="9525">
            <a:noFill/>
            <a:miter lim="800000"/>
            <a:headEnd/>
            <a:tailEnd/>
          </a:ln>
        </p:spPr>
      </p:pic>
      <p:sp>
        <p:nvSpPr>
          <p:cNvPr id="16" name="CaixaDeTexto 15"/>
          <p:cNvSpPr txBox="1"/>
          <p:nvPr/>
        </p:nvSpPr>
        <p:spPr>
          <a:xfrm>
            <a:off x="2808023" y="836712"/>
            <a:ext cx="3780201" cy="1569660"/>
          </a:xfrm>
          <a:prstGeom prst="rect">
            <a:avLst/>
          </a:prstGeom>
          <a:noFill/>
        </p:spPr>
        <p:txBody>
          <a:bodyPr wrap="none" rtlCol="0">
            <a:spAutoFit/>
          </a:bodyPr>
          <a:lstStyle/>
          <a:p>
            <a:pPr algn="ctr"/>
            <a:r>
              <a:rPr lang="pt-BR" sz="3200" b="1" dirty="0" smtClean="0">
                <a:solidFill>
                  <a:srgbClr val="002060"/>
                </a:solidFill>
              </a:rPr>
              <a:t>FRATERNIDADE </a:t>
            </a:r>
          </a:p>
          <a:p>
            <a:pPr algn="ctr"/>
            <a:r>
              <a:rPr lang="pt-BR" sz="3200" b="1" dirty="0" smtClean="0">
                <a:solidFill>
                  <a:srgbClr val="002060"/>
                </a:solidFill>
              </a:rPr>
              <a:t>E </a:t>
            </a:r>
          </a:p>
          <a:p>
            <a:pPr algn="ctr"/>
            <a:r>
              <a:rPr lang="pt-BR" sz="3200" b="1" dirty="0" smtClean="0">
                <a:solidFill>
                  <a:srgbClr val="002060"/>
                </a:solidFill>
              </a:rPr>
              <a:t>POLÍTICAS PÚBLICAS </a:t>
            </a:r>
            <a:endParaRPr lang="pt-BR" sz="3200" b="1" dirty="0">
              <a:solidFill>
                <a:srgbClr val="002060"/>
              </a:solidFill>
            </a:endParaRPr>
          </a:p>
        </p:txBody>
      </p:sp>
      <p:sp>
        <p:nvSpPr>
          <p:cNvPr id="3" name="Rectangle 29"/>
          <p:cNvSpPr/>
          <p:nvPr/>
        </p:nvSpPr>
        <p:spPr>
          <a:xfrm>
            <a:off x="251520" y="332656"/>
            <a:ext cx="8640960" cy="6192688"/>
          </a:xfrm>
          <a:prstGeom prst="rect">
            <a:avLst/>
          </a:prstGeom>
          <a:solidFill>
            <a:schemeClr val="bg1"/>
          </a:solidFill>
          <a:ln w="57150" cap="flat" cmpd="sng" algn="ctr">
            <a:solidFill>
              <a:srgbClr val="002060"/>
            </a:solidFill>
            <a:prstDash val="solid"/>
          </a:ln>
          <a:effectLst/>
        </p:spPr>
        <p:txBody>
          <a:bodyPr anchor="ctr"/>
          <a:lstStyle/>
          <a:p>
            <a:pPr algn="just" defTabSz="449263" eaLnBrk="0" fontAlgn="base" hangingPunct="0">
              <a:spcBef>
                <a:spcPct val="0"/>
              </a:spcBef>
              <a:spcAft>
                <a:spcPct val="0"/>
              </a:spcAft>
              <a:defRPr/>
            </a:pPr>
            <a:endParaRPr lang="pt-BR" sz="1600" b="1" kern="0" dirty="0">
              <a:solidFill>
                <a:prstClr val="white"/>
              </a:solidFill>
              <a:latin typeface="Tw Cen MT" panose="020B0602020104020603"/>
            </a:endParaRPr>
          </a:p>
        </p:txBody>
      </p:sp>
      <p:sp>
        <p:nvSpPr>
          <p:cNvPr id="17" name="Rectangle 9"/>
          <p:cNvSpPr>
            <a:spLocks noChangeArrowheads="1"/>
          </p:cNvSpPr>
          <p:nvPr/>
        </p:nvSpPr>
        <p:spPr bwMode="auto">
          <a:xfrm>
            <a:off x="251520" y="332656"/>
            <a:ext cx="8640960" cy="6264696"/>
          </a:xfrm>
          <a:prstGeom prst="rect">
            <a:avLst/>
          </a:prstGeom>
          <a:solidFill>
            <a:srgbClr val="FF0000">
              <a:alpha val="12941"/>
            </a:srgbClr>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49263" eaLnBrk="0" fontAlgn="base" hangingPunct="0">
              <a:spcBef>
                <a:spcPct val="0"/>
              </a:spcBef>
              <a:spcAft>
                <a:spcPct val="0"/>
              </a:spcAft>
              <a:buFont typeface="Wingdings" panose="05000000000000000000" pitchFamily="2" charset="2"/>
              <a:buChar char="§"/>
              <a:defRPr/>
            </a:pPr>
            <a:endParaRPr lang="pt-BR" altLang="pt-BR" b="1" kern="0" dirty="0" smtClean="0">
              <a:solidFill>
                <a:srgbClr val="FF0000"/>
              </a:solidFill>
            </a:endParaRPr>
          </a:p>
        </p:txBody>
      </p:sp>
      <p:pic>
        <p:nvPicPr>
          <p:cNvPr id="20" name="Imagem 19" descr="untitled.png"/>
          <p:cNvPicPr>
            <a:picLocks noChangeAspect="1"/>
          </p:cNvPicPr>
          <p:nvPr/>
        </p:nvPicPr>
        <p:blipFill>
          <a:blip r:embed="rId4" cstate="print"/>
          <a:srcRect l="28314" t="4000" r="30180" b="36001"/>
          <a:stretch>
            <a:fillRect/>
          </a:stretch>
        </p:blipFill>
        <p:spPr>
          <a:xfrm>
            <a:off x="338261" y="476673"/>
            <a:ext cx="633339" cy="648072"/>
          </a:xfrm>
          <a:prstGeom prst="rect">
            <a:avLst/>
          </a:prstGeom>
        </p:spPr>
      </p:pic>
      <p:pic>
        <p:nvPicPr>
          <p:cNvPr id="21" name="Imagem 20" descr="001 - 2018.jpeg"/>
          <p:cNvPicPr>
            <a:picLocks noChangeAspect="1"/>
          </p:cNvPicPr>
          <p:nvPr/>
        </p:nvPicPr>
        <p:blipFill>
          <a:blip r:embed="rId5" cstate="print"/>
          <a:srcRect l="23455" t="2021" r="10714"/>
          <a:stretch>
            <a:fillRect/>
          </a:stretch>
        </p:blipFill>
        <p:spPr>
          <a:xfrm>
            <a:off x="251520" y="5445224"/>
            <a:ext cx="792088" cy="965309"/>
          </a:xfrm>
          <a:prstGeom prst="rect">
            <a:avLst/>
          </a:prstGeom>
          <a:ln>
            <a:noFill/>
          </a:ln>
          <a:effectLst>
            <a:softEdge rad="112500"/>
          </a:effectLst>
        </p:spPr>
      </p:pic>
      <p:sp>
        <p:nvSpPr>
          <p:cNvPr id="15" name="Rectangle 29"/>
          <p:cNvSpPr/>
          <p:nvPr/>
        </p:nvSpPr>
        <p:spPr>
          <a:xfrm>
            <a:off x="1115616" y="476672"/>
            <a:ext cx="7632848" cy="648072"/>
          </a:xfrm>
          <a:prstGeom prst="rect">
            <a:avLst/>
          </a:prstGeom>
          <a:solidFill>
            <a:srgbClr val="FF0000"/>
          </a:solidFill>
          <a:ln w="57150" cap="flat" cmpd="sng" algn="ctr">
            <a:solidFill>
              <a:schemeClr val="accent1">
                <a:lumMod val="75000"/>
              </a:schemeClr>
            </a:solidFill>
            <a:prstDash val="solid"/>
          </a:ln>
          <a:effectLst/>
        </p:spPr>
        <p:txBody>
          <a:bodyPr anchor="ctr"/>
          <a:lstStyle/>
          <a:p>
            <a:pPr algn="ctr"/>
            <a:r>
              <a:rPr lang="pt-BR" sz="2400" b="1" i="1" dirty="0" smtClean="0">
                <a:solidFill>
                  <a:schemeClr val="bg1"/>
                </a:solidFill>
              </a:rPr>
              <a:t>Bem comum</a:t>
            </a:r>
            <a:endParaRPr lang="pt-BR" sz="2400" b="1" dirty="0">
              <a:solidFill>
                <a:schemeClr val="bg1"/>
              </a:solidFill>
            </a:endParaRPr>
          </a:p>
        </p:txBody>
      </p:sp>
      <p:sp>
        <p:nvSpPr>
          <p:cNvPr id="19" name="Retângulo 18"/>
          <p:cNvSpPr/>
          <p:nvPr/>
        </p:nvSpPr>
        <p:spPr>
          <a:xfrm>
            <a:off x="539552" y="1196752"/>
            <a:ext cx="8208912" cy="5355312"/>
          </a:xfrm>
          <a:prstGeom prst="rect">
            <a:avLst/>
          </a:prstGeom>
        </p:spPr>
        <p:txBody>
          <a:bodyPr wrap="square">
            <a:spAutoFit/>
          </a:bodyPr>
          <a:lstStyle/>
          <a:p>
            <a:pPr algn="just">
              <a:buFont typeface="Wingdings" pitchFamily="2" charset="2"/>
              <a:buChar char="Ø"/>
            </a:pPr>
            <a:r>
              <a:rPr lang="pt-BR" sz="2400" dirty="0" smtClean="0"/>
              <a:t> </a:t>
            </a:r>
            <a:r>
              <a:rPr lang="pt-BR" sz="2300" dirty="0" smtClean="0"/>
              <a:t>O cenário atual de definição e aplicação de Políticas Públicas prioritárias, inclusivas e eficazes nos campos da saúde, educação, seguridade social e alimentar, acesso à terra e à moradia, mostra que não pode existir democracia verdadeira e estável sem justiça social, sem divisão real de poderes e sem a vigência do estado de direito.</a:t>
            </a:r>
          </a:p>
          <a:p>
            <a:pPr algn="just"/>
            <a:endParaRPr lang="pt-BR" sz="1400" dirty="0" smtClean="0"/>
          </a:p>
          <a:p>
            <a:pPr lvl="1" algn="just">
              <a:buFont typeface="Wingdings" pitchFamily="2" charset="2"/>
              <a:buChar char="Ø"/>
            </a:pPr>
            <a:r>
              <a:rPr lang="pt-BR" sz="2300" dirty="0" smtClean="0"/>
              <a:t>Percebe-se nestes anos de ajuste do modelo neoliberal</a:t>
            </a:r>
            <a:br>
              <a:rPr lang="pt-BR" sz="2300" dirty="0" smtClean="0"/>
            </a:br>
            <a:r>
              <a:rPr lang="pt-BR" sz="2300" dirty="0" smtClean="0"/>
              <a:t>um importante descuido do gasto social, em particular nas áreas da educação, da saúde e da segurança social, na medida em que se deu preferência ao pagamento da dívida externa ou a desvios dos escassos recursos públicos para interesses de uma minoria. Isso levou as populações da América Latina e do Caribe a uma situação de maior pobreza e desalento, com uma repercussão negativa no desenvolvimento das comunidades.</a:t>
            </a:r>
            <a:endParaRPr lang="pt-BR" altLang="pt-BR" sz="2300" b="1" dirty="0" smtClean="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par>
                                <p:cTn id="12" presetID="5" presetClass="entr" presetSubtype="1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checkerboard(across)">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checkerboard(across)">
                                      <p:cBhvr>
                                        <p:cTn id="19" dur="500"/>
                                        <p:tgtEl>
                                          <p:spTgt spid="20"/>
                                        </p:tgtEl>
                                      </p:cBhvr>
                                    </p:animEffect>
                                  </p:childTnLst>
                                </p:cTn>
                              </p:par>
                              <p:par>
                                <p:cTn id="20" presetID="5" presetClass="entr" presetSubtype="1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checkerboard(across)">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checkerboard(across)">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15" grpId="0" animBg="1"/>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9"/>
          <p:cNvSpPr/>
          <p:nvPr/>
        </p:nvSpPr>
        <p:spPr>
          <a:xfrm>
            <a:off x="0" y="0"/>
            <a:ext cx="9180512" cy="6885384"/>
          </a:xfrm>
          <a:prstGeom prst="rect">
            <a:avLst/>
          </a:prstGeom>
          <a:solidFill>
            <a:schemeClr val="accent6">
              <a:lumMod val="75000"/>
            </a:schemeClr>
          </a:solidFill>
          <a:ln w="15875" cap="flat" cmpd="sng" algn="ctr">
            <a:noFill/>
            <a:prstDash val="solid"/>
          </a:ln>
          <a:effectLst/>
        </p:spPr>
        <p:txBody>
          <a:bodyPr anchor="ctr"/>
          <a:lstStyle/>
          <a:p>
            <a:pPr algn="just" defTabSz="449263" eaLnBrk="0" fontAlgn="base" hangingPunct="0">
              <a:spcBef>
                <a:spcPct val="0"/>
              </a:spcBef>
              <a:spcAft>
                <a:spcPct val="0"/>
              </a:spcAft>
              <a:defRPr/>
            </a:pPr>
            <a:endParaRPr lang="pt-BR" sz="1600" b="1" kern="0" dirty="0">
              <a:solidFill>
                <a:prstClr val="white"/>
              </a:solidFill>
              <a:latin typeface="Tw Cen MT" panose="020B0602020104020603"/>
            </a:endParaRPr>
          </a:p>
        </p:txBody>
      </p:sp>
      <p:sp>
        <p:nvSpPr>
          <p:cNvPr id="9" name="Espaço Reservado para Número de Slide 8"/>
          <p:cNvSpPr>
            <a:spLocks noGrp="1"/>
          </p:cNvSpPr>
          <p:nvPr>
            <p:ph type="sldNum" sz="quarter" idx="12"/>
          </p:nvPr>
        </p:nvSpPr>
        <p:spPr>
          <a:xfrm>
            <a:off x="6902896" y="6525344"/>
            <a:ext cx="2133600" cy="365125"/>
          </a:xfrm>
        </p:spPr>
        <p:txBody>
          <a:bodyPr/>
          <a:lstStyle/>
          <a:p>
            <a:fld id="{22C4E9CA-A6F7-4D7B-81AB-A496E6454ED3}" type="slidenum">
              <a:rPr lang="pt-BR" b="1" smtClean="0">
                <a:solidFill>
                  <a:schemeClr val="tx1"/>
                </a:solidFill>
              </a:rPr>
              <a:pPr/>
              <a:t>24</a:t>
            </a:fld>
            <a:endParaRPr lang="pt-BR" b="1" dirty="0">
              <a:solidFill>
                <a:schemeClr val="tx1"/>
              </a:solidFill>
            </a:endParaRPr>
          </a:p>
        </p:txBody>
      </p:sp>
      <p:sp>
        <p:nvSpPr>
          <p:cNvPr id="10" name="Espaço Reservado para Rodapé 9"/>
          <p:cNvSpPr>
            <a:spLocks noGrp="1"/>
          </p:cNvSpPr>
          <p:nvPr>
            <p:ph type="ftr" sz="quarter" idx="11"/>
          </p:nvPr>
        </p:nvSpPr>
        <p:spPr>
          <a:xfrm>
            <a:off x="3124200" y="6520259"/>
            <a:ext cx="2895600" cy="365125"/>
          </a:xfrm>
        </p:spPr>
        <p:txBody>
          <a:bodyPr/>
          <a:lstStyle/>
          <a:p>
            <a:r>
              <a:rPr lang="pt-BR" b="1" dirty="0" smtClean="0">
                <a:solidFill>
                  <a:schemeClr val="tx1"/>
                </a:solidFill>
              </a:rPr>
              <a:t>Toninho Evangelista - ENAC</a:t>
            </a:r>
            <a:endParaRPr lang="pt-BR" b="1" dirty="0">
              <a:solidFill>
                <a:schemeClr val="tx1"/>
              </a:solidFill>
            </a:endParaRPr>
          </a:p>
        </p:txBody>
      </p:sp>
      <p:sp>
        <p:nvSpPr>
          <p:cNvPr id="11" name="Espaço Reservado para Data 10"/>
          <p:cNvSpPr>
            <a:spLocks noGrp="1"/>
          </p:cNvSpPr>
          <p:nvPr>
            <p:ph type="dt" sz="half" idx="10"/>
          </p:nvPr>
        </p:nvSpPr>
        <p:spPr>
          <a:xfrm>
            <a:off x="107504" y="6520259"/>
            <a:ext cx="2133600" cy="365125"/>
          </a:xfrm>
        </p:spPr>
        <p:txBody>
          <a:bodyPr/>
          <a:lstStyle/>
          <a:p>
            <a:fld id="{2397E3CB-0998-4405-B153-370674C75C7B}" type="datetime1">
              <a:rPr lang="pt-BR" b="1" smtClean="0">
                <a:solidFill>
                  <a:schemeClr val="tx1"/>
                </a:solidFill>
              </a:rPr>
              <a:pPr/>
              <a:t>03/02/2019</a:t>
            </a:fld>
            <a:endParaRPr lang="pt-BR" b="1" dirty="0">
              <a:solidFill>
                <a:schemeClr val="tx1"/>
              </a:solidFill>
            </a:endParaRPr>
          </a:p>
        </p:txBody>
      </p:sp>
      <p:sp>
        <p:nvSpPr>
          <p:cNvPr id="12" name="Rectangle 9"/>
          <p:cNvSpPr>
            <a:spLocks noChangeArrowheads="1"/>
          </p:cNvSpPr>
          <p:nvPr/>
        </p:nvSpPr>
        <p:spPr bwMode="auto">
          <a:xfrm>
            <a:off x="0" y="-27384"/>
            <a:ext cx="9180512" cy="6885384"/>
          </a:xfrm>
          <a:prstGeom prst="rect">
            <a:avLst/>
          </a:prstGeom>
          <a:solidFill>
            <a:schemeClr val="tx1">
              <a:alpha val="12941"/>
            </a:schemeClr>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49263" eaLnBrk="0" fontAlgn="base" hangingPunct="0">
              <a:spcBef>
                <a:spcPct val="0"/>
              </a:spcBef>
              <a:spcAft>
                <a:spcPct val="0"/>
              </a:spcAft>
              <a:buFont typeface="Wingdings" panose="05000000000000000000" pitchFamily="2" charset="2"/>
              <a:buChar char="§"/>
              <a:defRPr/>
            </a:pPr>
            <a:endParaRPr lang="pt-BR" altLang="pt-BR" b="1" kern="0" dirty="0" smtClean="0">
              <a:solidFill>
                <a:srgbClr val="FF0000"/>
              </a:solidFill>
            </a:endParaRPr>
          </a:p>
        </p:txBody>
      </p:sp>
      <p:pic>
        <p:nvPicPr>
          <p:cNvPr id="13" name="Picture 5" descr="Resultado de imagem para palavra de Deus é luz"/>
          <p:cNvPicPr>
            <a:picLocks noChangeAspect="1" noChangeArrowheads="1"/>
          </p:cNvPicPr>
          <p:nvPr/>
        </p:nvPicPr>
        <p:blipFill>
          <a:blip r:embed="rId3" cstate="print"/>
          <a:srcRect/>
          <a:stretch>
            <a:fillRect/>
          </a:stretch>
        </p:blipFill>
        <p:spPr bwMode="auto">
          <a:xfrm>
            <a:off x="251520" y="330078"/>
            <a:ext cx="8640960" cy="6195266"/>
          </a:xfrm>
          <a:prstGeom prst="rect">
            <a:avLst/>
          </a:prstGeom>
          <a:noFill/>
          <a:ln w="9525">
            <a:noFill/>
            <a:miter lim="800000"/>
            <a:headEnd/>
            <a:tailEnd/>
          </a:ln>
        </p:spPr>
      </p:pic>
      <p:sp>
        <p:nvSpPr>
          <p:cNvPr id="16" name="CaixaDeTexto 15"/>
          <p:cNvSpPr txBox="1"/>
          <p:nvPr/>
        </p:nvSpPr>
        <p:spPr>
          <a:xfrm>
            <a:off x="2808023" y="836712"/>
            <a:ext cx="3780201" cy="1569660"/>
          </a:xfrm>
          <a:prstGeom prst="rect">
            <a:avLst/>
          </a:prstGeom>
          <a:noFill/>
        </p:spPr>
        <p:txBody>
          <a:bodyPr wrap="none" rtlCol="0">
            <a:spAutoFit/>
          </a:bodyPr>
          <a:lstStyle/>
          <a:p>
            <a:pPr algn="ctr"/>
            <a:r>
              <a:rPr lang="pt-BR" sz="3200" b="1" dirty="0" smtClean="0">
                <a:solidFill>
                  <a:srgbClr val="002060"/>
                </a:solidFill>
              </a:rPr>
              <a:t>FRATERNIDADE </a:t>
            </a:r>
          </a:p>
          <a:p>
            <a:pPr algn="ctr"/>
            <a:r>
              <a:rPr lang="pt-BR" sz="3200" b="1" dirty="0" smtClean="0">
                <a:solidFill>
                  <a:srgbClr val="002060"/>
                </a:solidFill>
              </a:rPr>
              <a:t>E </a:t>
            </a:r>
          </a:p>
          <a:p>
            <a:pPr algn="ctr"/>
            <a:r>
              <a:rPr lang="pt-BR" sz="3200" b="1" dirty="0" smtClean="0">
                <a:solidFill>
                  <a:srgbClr val="002060"/>
                </a:solidFill>
              </a:rPr>
              <a:t>POLÍTICAS PÚBLICAS </a:t>
            </a:r>
            <a:endParaRPr lang="pt-BR" sz="3200" b="1" dirty="0">
              <a:solidFill>
                <a:srgbClr val="002060"/>
              </a:solidFill>
            </a:endParaRPr>
          </a:p>
        </p:txBody>
      </p:sp>
      <p:sp>
        <p:nvSpPr>
          <p:cNvPr id="3" name="Rectangle 29"/>
          <p:cNvSpPr/>
          <p:nvPr/>
        </p:nvSpPr>
        <p:spPr>
          <a:xfrm>
            <a:off x="251520" y="332656"/>
            <a:ext cx="8640960" cy="6192688"/>
          </a:xfrm>
          <a:prstGeom prst="rect">
            <a:avLst/>
          </a:prstGeom>
          <a:solidFill>
            <a:schemeClr val="bg1"/>
          </a:solidFill>
          <a:ln w="57150" cap="flat" cmpd="sng" algn="ctr">
            <a:solidFill>
              <a:srgbClr val="002060"/>
            </a:solidFill>
            <a:prstDash val="solid"/>
          </a:ln>
          <a:effectLst/>
        </p:spPr>
        <p:txBody>
          <a:bodyPr anchor="ctr"/>
          <a:lstStyle/>
          <a:p>
            <a:pPr algn="just" defTabSz="449263" eaLnBrk="0" fontAlgn="base" hangingPunct="0">
              <a:spcBef>
                <a:spcPct val="0"/>
              </a:spcBef>
              <a:spcAft>
                <a:spcPct val="0"/>
              </a:spcAft>
              <a:defRPr/>
            </a:pPr>
            <a:endParaRPr lang="pt-BR" sz="1600" b="1" kern="0" dirty="0">
              <a:solidFill>
                <a:prstClr val="white"/>
              </a:solidFill>
              <a:latin typeface="Tw Cen MT" panose="020B0602020104020603"/>
            </a:endParaRPr>
          </a:p>
        </p:txBody>
      </p:sp>
      <p:sp>
        <p:nvSpPr>
          <p:cNvPr id="17" name="Rectangle 9"/>
          <p:cNvSpPr>
            <a:spLocks noChangeArrowheads="1"/>
          </p:cNvSpPr>
          <p:nvPr/>
        </p:nvSpPr>
        <p:spPr bwMode="auto">
          <a:xfrm>
            <a:off x="251520" y="332656"/>
            <a:ext cx="8640960" cy="6264696"/>
          </a:xfrm>
          <a:prstGeom prst="rect">
            <a:avLst/>
          </a:prstGeom>
          <a:solidFill>
            <a:srgbClr val="FF0000">
              <a:alpha val="12941"/>
            </a:srgbClr>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49263" eaLnBrk="0" fontAlgn="base" hangingPunct="0">
              <a:spcBef>
                <a:spcPct val="0"/>
              </a:spcBef>
              <a:spcAft>
                <a:spcPct val="0"/>
              </a:spcAft>
              <a:buFont typeface="Wingdings" panose="05000000000000000000" pitchFamily="2" charset="2"/>
              <a:buChar char="§"/>
              <a:defRPr/>
            </a:pPr>
            <a:endParaRPr lang="pt-BR" altLang="pt-BR" b="1" kern="0" dirty="0" smtClean="0">
              <a:solidFill>
                <a:srgbClr val="FF0000"/>
              </a:solidFill>
            </a:endParaRPr>
          </a:p>
        </p:txBody>
      </p:sp>
      <p:pic>
        <p:nvPicPr>
          <p:cNvPr id="20" name="Imagem 19" descr="untitled.png"/>
          <p:cNvPicPr>
            <a:picLocks noChangeAspect="1"/>
          </p:cNvPicPr>
          <p:nvPr/>
        </p:nvPicPr>
        <p:blipFill>
          <a:blip r:embed="rId4" cstate="print"/>
          <a:srcRect l="28314" t="4000" r="30180" b="36001"/>
          <a:stretch>
            <a:fillRect/>
          </a:stretch>
        </p:blipFill>
        <p:spPr>
          <a:xfrm>
            <a:off x="338261" y="476672"/>
            <a:ext cx="705347" cy="792087"/>
          </a:xfrm>
          <a:prstGeom prst="rect">
            <a:avLst/>
          </a:prstGeom>
        </p:spPr>
      </p:pic>
      <p:pic>
        <p:nvPicPr>
          <p:cNvPr id="21" name="Imagem 20" descr="001 - 2018.jpeg"/>
          <p:cNvPicPr>
            <a:picLocks noChangeAspect="1"/>
          </p:cNvPicPr>
          <p:nvPr/>
        </p:nvPicPr>
        <p:blipFill>
          <a:blip r:embed="rId5" cstate="print"/>
          <a:srcRect l="23455" t="2021" r="10714"/>
          <a:stretch>
            <a:fillRect/>
          </a:stretch>
        </p:blipFill>
        <p:spPr>
          <a:xfrm>
            <a:off x="251520" y="5445224"/>
            <a:ext cx="792088" cy="965309"/>
          </a:xfrm>
          <a:prstGeom prst="rect">
            <a:avLst/>
          </a:prstGeom>
          <a:ln>
            <a:noFill/>
          </a:ln>
          <a:effectLst>
            <a:softEdge rad="112500"/>
          </a:effectLst>
        </p:spPr>
      </p:pic>
      <p:sp>
        <p:nvSpPr>
          <p:cNvPr id="15" name="Rectangle 29"/>
          <p:cNvSpPr/>
          <p:nvPr/>
        </p:nvSpPr>
        <p:spPr>
          <a:xfrm>
            <a:off x="1115616" y="476672"/>
            <a:ext cx="7632848" cy="792088"/>
          </a:xfrm>
          <a:prstGeom prst="rect">
            <a:avLst/>
          </a:prstGeom>
          <a:solidFill>
            <a:srgbClr val="FF0000"/>
          </a:solidFill>
          <a:ln w="57150" cap="flat" cmpd="sng" algn="ctr">
            <a:solidFill>
              <a:schemeClr val="accent1">
                <a:lumMod val="75000"/>
              </a:schemeClr>
            </a:solidFill>
            <a:prstDash val="solid"/>
          </a:ln>
          <a:effectLst/>
        </p:spPr>
        <p:txBody>
          <a:bodyPr anchor="ctr"/>
          <a:lstStyle/>
          <a:p>
            <a:r>
              <a:rPr lang="pt-BR" sz="2400" b="1" i="1" dirty="0" smtClean="0">
                <a:solidFill>
                  <a:schemeClr val="bg1"/>
                </a:solidFill>
              </a:rPr>
              <a:t>Pistas de ação </a:t>
            </a:r>
          </a:p>
          <a:p>
            <a:pPr lvl="4" algn="ctr"/>
            <a:r>
              <a:rPr lang="pt-BR" sz="2400" b="1" i="1" dirty="0" smtClean="0">
                <a:solidFill>
                  <a:schemeClr val="bg1"/>
                </a:solidFill>
              </a:rPr>
              <a:t>(Participação, Cidadania, Bem Comum)</a:t>
            </a:r>
            <a:endParaRPr lang="pt-BR" sz="2400" b="1" dirty="0">
              <a:solidFill>
                <a:schemeClr val="bg1"/>
              </a:solidFill>
            </a:endParaRPr>
          </a:p>
        </p:txBody>
      </p:sp>
      <p:sp>
        <p:nvSpPr>
          <p:cNvPr id="19" name="Retângulo 18"/>
          <p:cNvSpPr/>
          <p:nvPr/>
        </p:nvSpPr>
        <p:spPr>
          <a:xfrm>
            <a:off x="539552" y="1196752"/>
            <a:ext cx="8208912" cy="5493812"/>
          </a:xfrm>
          <a:prstGeom prst="rect">
            <a:avLst/>
          </a:prstGeom>
        </p:spPr>
        <p:txBody>
          <a:bodyPr wrap="square">
            <a:spAutoFit/>
          </a:bodyPr>
          <a:lstStyle/>
          <a:p>
            <a:pPr algn="just">
              <a:buFont typeface="Wingdings" pitchFamily="2" charset="2"/>
              <a:buChar char="Ø"/>
            </a:pPr>
            <a:r>
              <a:rPr lang="pt-BR" sz="2400" dirty="0" smtClean="0"/>
              <a:t> Estimular o uso dos serviços públicos de forma consciente, organizada e cuidadosa, valorizando e respeitando sempre os profissionais que lá trabalham, com vistas ainda a uma melhor otimização dos recursos existentes. </a:t>
            </a:r>
          </a:p>
          <a:p>
            <a:pPr algn="just"/>
            <a:endParaRPr lang="pt-BR" sz="1500" dirty="0" smtClean="0"/>
          </a:p>
          <a:p>
            <a:pPr algn="just">
              <a:buFont typeface="Wingdings" pitchFamily="2" charset="2"/>
              <a:buChar char="Ø"/>
            </a:pPr>
            <a:r>
              <a:rPr lang="pt-BR" sz="2400" dirty="0" smtClean="0"/>
              <a:t>Fortalecer canais de participação efetiva da sociedade e de suas entidades representativas na formulação, implantação e controle das Políticas Públicas, por exemplo, a participação em conselhos de controle social, em suas diversas instâncias, constituindo espaços privilegiados para o alcance deste objetivo.</a:t>
            </a:r>
          </a:p>
          <a:p>
            <a:pPr algn="just"/>
            <a:endParaRPr lang="pt-BR" sz="1400" dirty="0" smtClean="0"/>
          </a:p>
          <a:p>
            <a:pPr lvl="1" algn="just">
              <a:buFont typeface="Wingdings" pitchFamily="2" charset="2"/>
              <a:buChar char="Ø"/>
            </a:pPr>
            <a:r>
              <a:rPr lang="pt-BR" sz="2400" dirty="0" smtClean="0"/>
              <a:t> Garantir que a prevenção avance para além da informação. É necessário visar não só ao bem-estar individual, mas também ao familiar e de todos, através de ações educativas abrangentes e inclusivas.</a:t>
            </a:r>
            <a:endParaRPr lang="pt-BR" altLang="pt-BR" sz="2300" b="1" dirty="0" smtClean="0">
              <a:solidFill>
                <a:srgbClr val="FF0000"/>
              </a:solidFill>
              <a:latin typeface="Times New Roman" panose="02020603050405020304" pitchFamily="18" charset="0"/>
              <a:cs typeface="Times New Roman" panose="02020603050405020304" pitchFamily="18" charset="0"/>
            </a:endParaRPr>
          </a:p>
        </p:txBody>
      </p:sp>
      <p:sp>
        <p:nvSpPr>
          <p:cNvPr id="18" name="Rectangle 9"/>
          <p:cNvSpPr>
            <a:spLocks noChangeArrowheads="1"/>
          </p:cNvSpPr>
          <p:nvPr/>
        </p:nvSpPr>
        <p:spPr bwMode="auto">
          <a:xfrm>
            <a:off x="0" y="0"/>
            <a:ext cx="9216008" cy="6885384"/>
          </a:xfrm>
          <a:prstGeom prst="rect">
            <a:avLst/>
          </a:prstGeom>
          <a:solidFill>
            <a:schemeClr val="bg1">
              <a:alpha val="12941"/>
            </a:schemeClr>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49263" eaLnBrk="0" fontAlgn="base" hangingPunct="0">
              <a:spcBef>
                <a:spcPct val="0"/>
              </a:spcBef>
              <a:spcAft>
                <a:spcPct val="0"/>
              </a:spcAft>
              <a:buFont typeface="Wingdings" panose="05000000000000000000" pitchFamily="2" charset="2"/>
              <a:buChar char="§"/>
              <a:defRPr/>
            </a:pPr>
            <a:endParaRPr lang="pt-BR" altLang="pt-BR" b="1" kern="0"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par>
                                <p:cTn id="12" presetID="5" presetClass="entr" presetSubtype="1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checkerboard(across)">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checkerboard(across)">
                                      <p:cBhvr>
                                        <p:cTn id="19" dur="500"/>
                                        <p:tgtEl>
                                          <p:spTgt spid="20"/>
                                        </p:tgtEl>
                                      </p:cBhvr>
                                    </p:animEffect>
                                  </p:childTnLst>
                                </p:cTn>
                              </p:par>
                              <p:par>
                                <p:cTn id="20" presetID="5" presetClass="entr" presetSubtype="1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checkerboard(across)">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checkerboard(across)">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15"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9"/>
          <p:cNvSpPr/>
          <p:nvPr/>
        </p:nvSpPr>
        <p:spPr>
          <a:xfrm>
            <a:off x="0" y="0"/>
            <a:ext cx="9180512" cy="6885384"/>
          </a:xfrm>
          <a:prstGeom prst="rect">
            <a:avLst/>
          </a:prstGeom>
          <a:solidFill>
            <a:schemeClr val="accent6">
              <a:lumMod val="75000"/>
            </a:schemeClr>
          </a:solidFill>
          <a:ln w="15875" cap="flat" cmpd="sng" algn="ctr">
            <a:noFill/>
            <a:prstDash val="solid"/>
          </a:ln>
          <a:effectLst/>
        </p:spPr>
        <p:txBody>
          <a:bodyPr anchor="ctr"/>
          <a:lstStyle/>
          <a:p>
            <a:pPr algn="just" defTabSz="449263" eaLnBrk="0" fontAlgn="base" hangingPunct="0">
              <a:spcBef>
                <a:spcPct val="0"/>
              </a:spcBef>
              <a:spcAft>
                <a:spcPct val="0"/>
              </a:spcAft>
              <a:defRPr/>
            </a:pPr>
            <a:endParaRPr lang="pt-BR" sz="1600" b="1" kern="0" dirty="0">
              <a:solidFill>
                <a:prstClr val="white"/>
              </a:solidFill>
              <a:latin typeface="Tw Cen MT" panose="020B0602020104020603"/>
            </a:endParaRPr>
          </a:p>
        </p:txBody>
      </p:sp>
      <p:sp>
        <p:nvSpPr>
          <p:cNvPr id="9" name="Espaço Reservado para Número de Slide 8"/>
          <p:cNvSpPr>
            <a:spLocks noGrp="1"/>
          </p:cNvSpPr>
          <p:nvPr>
            <p:ph type="sldNum" sz="quarter" idx="12"/>
          </p:nvPr>
        </p:nvSpPr>
        <p:spPr>
          <a:xfrm>
            <a:off x="6902896" y="6525344"/>
            <a:ext cx="2133600" cy="365125"/>
          </a:xfrm>
        </p:spPr>
        <p:txBody>
          <a:bodyPr/>
          <a:lstStyle/>
          <a:p>
            <a:fld id="{22C4E9CA-A6F7-4D7B-81AB-A496E6454ED3}" type="slidenum">
              <a:rPr lang="pt-BR" b="1" smtClean="0">
                <a:solidFill>
                  <a:schemeClr val="tx1"/>
                </a:solidFill>
              </a:rPr>
              <a:pPr/>
              <a:t>25</a:t>
            </a:fld>
            <a:endParaRPr lang="pt-BR" b="1" dirty="0">
              <a:solidFill>
                <a:schemeClr val="tx1"/>
              </a:solidFill>
            </a:endParaRPr>
          </a:p>
        </p:txBody>
      </p:sp>
      <p:sp>
        <p:nvSpPr>
          <p:cNvPr id="10" name="Espaço Reservado para Rodapé 9"/>
          <p:cNvSpPr>
            <a:spLocks noGrp="1"/>
          </p:cNvSpPr>
          <p:nvPr>
            <p:ph type="ftr" sz="quarter" idx="11"/>
          </p:nvPr>
        </p:nvSpPr>
        <p:spPr>
          <a:xfrm>
            <a:off x="3124200" y="6520259"/>
            <a:ext cx="2895600" cy="365125"/>
          </a:xfrm>
        </p:spPr>
        <p:txBody>
          <a:bodyPr/>
          <a:lstStyle/>
          <a:p>
            <a:r>
              <a:rPr lang="pt-BR" b="1" dirty="0" smtClean="0">
                <a:solidFill>
                  <a:schemeClr val="tx1"/>
                </a:solidFill>
              </a:rPr>
              <a:t>Toninho Evangelista - ENAC</a:t>
            </a:r>
            <a:endParaRPr lang="pt-BR" b="1" dirty="0">
              <a:solidFill>
                <a:schemeClr val="tx1"/>
              </a:solidFill>
            </a:endParaRPr>
          </a:p>
        </p:txBody>
      </p:sp>
      <p:sp>
        <p:nvSpPr>
          <p:cNvPr id="11" name="Espaço Reservado para Data 10"/>
          <p:cNvSpPr>
            <a:spLocks noGrp="1"/>
          </p:cNvSpPr>
          <p:nvPr>
            <p:ph type="dt" sz="half" idx="10"/>
          </p:nvPr>
        </p:nvSpPr>
        <p:spPr>
          <a:xfrm>
            <a:off x="107504" y="6520259"/>
            <a:ext cx="2133600" cy="365125"/>
          </a:xfrm>
        </p:spPr>
        <p:txBody>
          <a:bodyPr/>
          <a:lstStyle/>
          <a:p>
            <a:fld id="{2397E3CB-0998-4405-B153-370674C75C7B}" type="datetime1">
              <a:rPr lang="pt-BR" b="1" smtClean="0">
                <a:solidFill>
                  <a:schemeClr val="tx1"/>
                </a:solidFill>
              </a:rPr>
              <a:pPr/>
              <a:t>03/02/2019</a:t>
            </a:fld>
            <a:endParaRPr lang="pt-BR" b="1" dirty="0">
              <a:solidFill>
                <a:schemeClr val="tx1"/>
              </a:solidFill>
            </a:endParaRPr>
          </a:p>
        </p:txBody>
      </p:sp>
      <p:sp>
        <p:nvSpPr>
          <p:cNvPr id="12" name="Rectangle 9"/>
          <p:cNvSpPr>
            <a:spLocks noChangeArrowheads="1"/>
          </p:cNvSpPr>
          <p:nvPr/>
        </p:nvSpPr>
        <p:spPr bwMode="auto">
          <a:xfrm>
            <a:off x="0" y="0"/>
            <a:ext cx="9180512" cy="6885384"/>
          </a:xfrm>
          <a:prstGeom prst="rect">
            <a:avLst/>
          </a:prstGeom>
          <a:solidFill>
            <a:schemeClr val="tx1">
              <a:alpha val="12941"/>
            </a:schemeClr>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49263" eaLnBrk="0" fontAlgn="base" hangingPunct="0">
              <a:spcBef>
                <a:spcPct val="0"/>
              </a:spcBef>
              <a:spcAft>
                <a:spcPct val="0"/>
              </a:spcAft>
              <a:buFont typeface="Wingdings" panose="05000000000000000000" pitchFamily="2" charset="2"/>
              <a:buChar char="§"/>
              <a:defRPr/>
            </a:pPr>
            <a:endParaRPr lang="pt-BR" altLang="pt-BR" b="1" kern="0" dirty="0" smtClean="0">
              <a:solidFill>
                <a:srgbClr val="FF0000"/>
              </a:solidFill>
            </a:endParaRPr>
          </a:p>
        </p:txBody>
      </p:sp>
      <p:pic>
        <p:nvPicPr>
          <p:cNvPr id="13" name="Picture 5" descr="Resultado de imagem para palavra de Deus é luz"/>
          <p:cNvPicPr>
            <a:picLocks noChangeAspect="1" noChangeArrowheads="1"/>
          </p:cNvPicPr>
          <p:nvPr/>
        </p:nvPicPr>
        <p:blipFill>
          <a:blip r:embed="rId3" cstate="print"/>
          <a:srcRect/>
          <a:stretch>
            <a:fillRect/>
          </a:stretch>
        </p:blipFill>
        <p:spPr bwMode="auto">
          <a:xfrm>
            <a:off x="251520" y="330078"/>
            <a:ext cx="8640960" cy="6195266"/>
          </a:xfrm>
          <a:prstGeom prst="rect">
            <a:avLst/>
          </a:prstGeom>
          <a:noFill/>
          <a:ln w="9525">
            <a:noFill/>
            <a:miter lim="800000"/>
            <a:headEnd/>
            <a:tailEnd/>
          </a:ln>
        </p:spPr>
      </p:pic>
      <p:sp>
        <p:nvSpPr>
          <p:cNvPr id="16" name="CaixaDeTexto 15"/>
          <p:cNvSpPr txBox="1"/>
          <p:nvPr/>
        </p:nvSpPr>
        <p:spPr>
          <a:xfrm>
            <a:off x="2808023" y="836712"/>
            <a:ext cx="3780201" cy="1569660"/>
          </a:xfrm>
          <a:prstGeom prst="rect">
            <a:avLst/>
          </a:prstGeom>
          <a:noFill/>
        </p:spPr>
        <p:txBody>
          <a:bodyPr wrap="none" rtlCol="0">
            <a:spAutoFit/>
          </a:bodyPr>
          <a:lstStyle/>
          <a:p>
            <a:pPr algn="ctr"/>
            <a:r>
              <a:rPr lang="pt-BR" sz="3200" b="1" dirty="0" smtClean="0">
                <a:solidFill>
                  <a:srgbClr val="002060"/>
                </a:solidFill>
              </a:rPr>
              <a:t>FRATERNIDADE </a:t>
            </a:r>
          </a:p>
          <a:p>
            <a:pPr algn="ctr"/>
            <a:r>
              <a:rPr lang="pt-BR" sz="3200" b="1" dirty="0" smtClean="0">
                <a:solidFill>
                  <a:srgbClr val="002060"/>
                </a:solidFill>
              </a:rPr>
              <a:t>E </a:t>
            </a:r>
          </a:p>
          <a:p>
            <a:pPr algn="ctr"/>
            <a:r>
              <a:rPr lang="pt-BR" sz="3200" b="1" dirty="0" smtClean="0">
                <a:solidFill>
                  <a:srgbClr val="002060"/>
                </a:solidFill>
              </a:rPr>
              <a:t>POLÍTICAS PÚBLICAS </a:t>
            </a:r>
            <a:endParaRPr lang="pt-BR" sz="3200" b="1" dirty="0">
              <a:solidFill>
                <a:srgbClr val="002060"/>
              </a:solidFill>
            </a:endParaRPr>
          </a:p>
        </p:txBody>
      </p:sp>
      <p:sp>
        <p:nvSpPr>
          <p:cNvPr id="3" name="Rectangle 29"/>
          <p:cNvSpPr/>
          <p:nvPr/>
        </p:nvSpPr>
        <p:spPr>
          <a:xfrm>
            <a:off x="251520" y="332656"/>
            <a:ext cx="8640960" cy="6192688"/>
          </a:xfrm>
          <a:prstGeom prst="rect">
            <a:avLst/>
          </a:prstGeom>
          <a:solidFill>
            <a:schemeClr val="bg1"/>
          </a:solidFill>
          <a:ln w="57150" cap="flat" cmpd="sng" algn="ctr">
            <a:solidFill>
              <a:srgbClr val="002060"/>
            </a:solidFill>
            <a:prstDash val="solid"/>
          </a:ln>
          <a:effectLst/>
        </p:spPr>
        <p:txBody>
          <a:bodyPr anchor="ctr"/>
          <a:lstStyle/>
          <a:p>
            <a:pPr algn="just" defTabSz="449263" eaLnBrk="0" fontAlgn="base" hangingPunct="0">
              <a:spcBef>
                <a:spcPct val="0"/>
              </a:spcBef>
              <a:spcAft>
                <a:spcPct val="0"/>
              </a:spcAft>
              <a:defRPr/>
            </a:pPr>
            <a:endParaRPr lang="pt-BR" sz="1600" b="1" kern="0" dirty="0">
              <a:solidFill>
                <a:prstClr val="white"/>
              </a:solidFill>
              <a:latin typeface="Tw Cen MT" panose="020B0602020104020603"/>
            </a:endParaRPr>
          </a:p>
        </p:txBody>
      </p:sp>
      <p:sp>
        <p:nvSpPr>
          <p:cNvPr id="17" name="Rectangle 9"/>
          <p:cNvSpPr>
            <a:spLocks noChangeArrowheads="1"/>
          </p:cNvSpPr>
          <p:nvPr/>
        </p:nvSpPr>
        <p:spPr bwMode="auto">
          <a:xfrm>
            <a:off x="251520" y="332656"/>
            <a:ext cx="8640960" cy="6264696"/>
          </a:xfrm>
          <a:prstGeom prst="rect">
            <a:avLst/>
          </a:prstGeom>
          <a:solidFill>
            <a:srgbClr val="FF0000">
              <a:alpha val="12941"/>
            </a:srgbClr>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49263" eaLnBrk="0" fontAlgn="base" hangingPunct="0">
              <a:spcBef>
                <a:spcPct val="0"/>
              </a:spcBef>
              <a:spcAft>
                <a:spcPct val="0"/>
              </a:spcAft>
              <a:buFont typeface="Wingdings" panose="05000000000000000000" pitchFamily="2" charset="2"/>
              <a:buChar char="§"/>
              <a:defRPr/>
            </a:pPr>
            <a:endParaRPr lang="pt-BR" altLang="pt-BR" b="1" kern="0" dirty="0" smtClean="0">
              <a:solidFill>
                <a:srgbClr val="FF0000"/>
              </a:solidFill>
            </a:endParaRPr>
          </a:p>
        </p:txBody>
      </p:sp>
      <p:pic>
        <p:nvPicPr>
          <p:cNvPr id="20" name="Imagem 19" descr="untitled.png"/>
          <p:cNvPicPr>
            <a:picLocks noChangeAspect="1"/>
          </p:cNvPicPr>
          <p:nvPr/>
        </p:nvPicPr>
        <p:blipFill>
          <a:blip r:embed="rId4" cstate="print"/>
          <a:srcRect l="28314" t="4000" r="30180" b="36001"/>
          <a:stretch>
            <a:fillRect/>
          </a:stretch>
        </p:blipFill>
        <p:spPr>
          <a:xfrm>
            <a:off x="338261" y="476672"/>
            <a:ext cx="705347" cy="792087"/>
          </a:xfrm>
          <a:prstGeom prst="rect">
            <a:avLst/>
          </a:prstGeom>
        </p:spPr>
      </p:pic>
      <p:pic>
        <p:nvPicPr>
          <p:cNvPr id="21" name="Imagem 20" descr="001 - 2018.jpeg"/>
          <p:cNvPicPr>
            <a:picLocks noChangeAspect="1"/>
          </p:cNvPicPr>
          <p:nvPr/>
        </p:nvPicPr>
        <p:blipFill>
          <a:blip r:embed="rId5" cstate="print"/>
          <a:srcRect l="23455" t="2021" r="10714"/>
          <a:stretch>
            <a:fillRect/>
          </a:stretch>
        </p:blipFill>
        <p:spPr>
          <a:xfrm>
            <a:off x="251520" y="5445224"/>
            <a:ext cx="792088" cy="965309"/>
          </a:xfrm>
          <a:prstGeom prst="rect">
            <a:avLst/>
          </a:prstGeom>
          <a:ln>
            <a:noFill/>
          </a:ln>
          <a:effectLst>
            <a:softEdge rad="112500"/>
          </a:effectLst>
        </p:spPr>
      </p:pic>
      <p:sp>
        <p:nvSpPr>
          <p:cNvPr id="15" name="Rectangle 29"/>
          <p:cNvSpPr/>
          <p:nvPr/>
        </p:nvSpPr>
        <p:spPr>
          <a:xfrm>
            <a:off x="1115616" y="476672"/>
            <a:ext cx="7632848" cy="792088"/>
          </a:xfrm>
          <a:prstGeom prst="rect">
            <a:avLst/>
          </a:prstGeom>
          <a:solidFill>
            <a:srgbClr val="FF0000"/>
          </a:solidFill>
          <a:ln w="57150" cap="flat" cmpd="sng" algn="ctr">
            <a:solidFill>
              <a:schemeClr val="accent1">
                <a:lumMod val="75000"/>
              </a:schemeClr>
            </a:solidFill>
            <a:prstDash val="solid"/>
          </a:ln>
          <a:effectLst/>
        </p:spPr>
        <p:txBody>
          <a:bodyPr anchor="ctr"/>
          <a:lstStyle/>
          <a:p>
            <a:pPr algn="ctr"/>
            <a:r>
              <a:rPr lang="pt-BR" sz="2400" b="1" i="1" dirty="0" smtClean="0">
                <a:solidFill>
                  <a:schemeClr val="bg1"/>
                </a:solidFill>
              </a:rPr>
              <a:t>Observatório Social do Brasil</a:t>
            </a:r>
            <a:endParaRPr lang="pt-BR" sz="2400" b="1" dirty="0">
              <a:solidFill>
                <a:schemeClr val="bg1"/>
              </a:solidFill>
            </a:endParaRPr>
          </a:p>
        </p:txBody>
      </p:sp>
      <p:sp>
        <p:nvSpPr>
          <p:cNvPr id="19" name="Retângulo 18"/>
          <p:cNvSpPr/>
          <p:nvPr/>
        </p:nvSpPr>
        <p:spPr>
          <a:xfrm>
            <a:off x="539552" y="1196752"/>
            <a:ext cx="8208912" cy="5062924"/>
          </a:xfrm>
          <a:prstGeom prst="rect">
            <a:avLst/>
          </a:prstGeom>
        </p:spPr>
        <p:txBody>
          <a:bodyPr wrap="square">
            <a:spAutoFit/>
          </a:bodyPr>
          <a:lstStyle/>
          <a:p>
            <a:pPr algn="just">
              <a:buFont typeface="Wingdings" pitchFamily="2" charset="2"/>
              <a:buChar char="Ø"/>
            </a:pPr>
            <a:r>
              <a:rPr lang="pt-BR" sz="2400" dirty="0" smtClean="0"/>
              <a:t> </a:t>
            </a:r>
            <a:r>
              <a:rPr lang="pt-BR" sz="2100" dirty="0" smtClean="0"/>
              <a:t>Como exemplo da participação, da cidadania e do bem comum, pode-se apresentar o Observatório Social do Brasil (OSB). O OSB é um espaço para o exercício da cidadania, que deve ser democrático e apartidário e reunir o maior número possível de entidades representativas da sociedade civil com o objetivo de contribuir para a melhoria da gestão pública.</a:t>
            </a:r>
          </a:p>
          <a:p>
            <a:pPr lvl="1" algn="just">
              <a:buFont typeface="Wingdings" pitchFamily="2" charset="2"/>
              <a:buChar char="Ø"/>
            </a:pPr>
            <a:r>
              <a:rPr lang="pt-BR" altLang="pt-BR" sz="2300" b="1" dirty="0" smtClean="0">
                <a:solidFill>
                  <a:srgbClr val="FF0000"/>
                </a:solidFill>
                <a:latin typeface="Times New Roman" panose="02020603050405020304" pitchFamily="18" charset="0"/>
                <a:cs typeface="Times New Roman" panose="02020603050405020304" pitchFamily="18" charset="0"/>
              </a:rPr>
              <a:t> Exemplo da cidade de Maringá/PR</a:t>
            </a:r>
          </a:p>
          <a:p>
            <a:pPr lvl="2" algn="just">
              <a:buFont typeface="Wingdings" pitchFamily="2" charset="2"/>
              <a:buChar char="Ø"/>
            </a:pPr>
            <a:r>
              <a:rPr lang="pt-BR" sz="2400" dirty="0" smtClean="0"/>
              <a:t> </a:t>
            </a:r>
            <a:r>
              <a:rPr lang="pt-BR" sz="2100" dirty="0" smtClean="0"/>
              <a:t>O Observatório Social é pioneiro no controle da legalidade do gasto público. Uma equipe contratada e dezenas de voluntários acompanham editais, análise dos processos e a entrega dos serviços contratados.</a:t>
            </a:r>
          </a:p>
          <a:p>
            <a:pPr lvl="2" algn="just"/>
            <a:r>
              <a:rPr lang="pt-BR" sz="2100" dirty="0" smtClean="0"/>
              <a:t> </a:t>
            </a:r>
          </a:p>
          <a:p>
            <a:pPr lvl="2" algn="just">
              <a:buFont typeface="Wingdings" pitchFamily="2" charset="2"/>
              <a:buChar char="Ø"/>
            </a:pPr>
            <a:r>
              <a:rPr lang="pt-BR" sz="2100" dirty="0" smtClean="0"/>
              <a:t>O trabalho é custeado por associações, pessoas físicas e empresas. E rendeu premiações como o melhor projeto de Inovação Social da América Latina e Caribe, em 2009, pela ONU. </a:t>
            </a:r>
            <a:endParaRPr lang="pt-BR" altLang="pt-BR" sz="2100" b="1" dirty="0" smtClean="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par>
                                <p:cTn id="12" presetID="5" presetClass="entr" presetSubtype="1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checkerboard(across)">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checkerboard(across)">
                                      <p:cBhvr>
                                        <p:cTn id="19" dur="500"/>
                                        <p:tgtEl>
                                          <p:spTgt spid="20"/>
                                        </p:tgtEl>
                                      </p:cBhvr>
                                    </p:animEffect>
                                  </p:childTnLst>
                                </p:cTn>
                              </p:par>
                              <p:par>
                                <p:cTn id="20" presetID="5" presetClass="entr" presetSubtype="1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checkerboard(across)">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checkerboard(across)">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15"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0"/>
            <a:ext cx="9143999" cy="6858000"/>
          </a:xfrm>
          <a:prstGeom prst="rect">
            <a:avLst/>
          </a:prstGeom>
        </p:spPr>
      </p:pic>
      <p:sp>
        <p:nvSpPr>
          <p:cNvPr id="2" name="Título 1"/>
          <p:cNvSpPr>
            <a:spLocks noGrp="1"/>
          </p:cNvSpPr>
          <p:nvPr>
            <p:ph type="ctrTitle"/>
          </p:nvPr>
        </p:nvSpPr>
        <p:spPr>
          <a:xfrm>
            <a:off x="1475656" y="44624"/>
            <a:ext cx="7848872" cy="2880320"/>
          </a:xfrm>
        </p:spPr>
        <p:txBody>
          <a:bodyPr>
            <a:normAutofit fontScale="90000"/>
          </a:bodyPr>
          <a:lstStyle/>
          <a:p>
            <a:r>
              <a:rPr lang="pt-BR" dirty="0"/>
              <a:t/>
            </a:r>
            <a:br>
              <a:rPr lang="pt-BR" dirty="0"/>
            </a:br>
            <a:r>
              <a:rPr lang="pt-BR" b="1" dirty="0">
                <a:solidFill>
                  <a:schemeClr val="bg1"/>
                </a:solidFill>
                <a:latin typeface="Adobe Caslon Pro" pitchFamily="18" charset="0"/>
              </a:rPr>
              <a:t>JORNADA</a:t>
            </a:r>
            <a:br>
              <a:rPr lang="pt-BR" b="1" dirty="0">
                <a:solidFill>
                  <a:schemeClr val="bg1"/>
                </a:solidFill>
                <a:latin typeface="Adobe Caslon Pro" pitchFamily="18" charset="0"/>
              </a:rPr>
            </a:br>
            <a:r>
              <a:rPr lang="pt-BR" b="1" dirty="0">
                <a:solidFill>
                  <a:schemeClr val="bg1"/>
                </a:solidFill>
                <a:latin typeface="Adobe Caslon Pro" pitchFamily="18" charset="0"/>
              </a:rPr>
              <a:t> MUNDIAL DOS </a:t>
            </a:r>
            <a:r>
              <a:rPr lang="pt-BR" b="1" dirty="0" smtClean="0">
                <a:solidFill>
                  <a:schemeClr val="bg1"/>
                </a:solidFill>
                <a:latin typeface="Adobe Caslon Pro" pitchFamily="18" charset="0"/>
              </a:rPr>
              <a:t>POBRES</a:t>
            </a:r>
            <a:br>
              <a:rPr lang="pt-BR" b="1" dirty="0" smtClean="0">
                <a:solidFill>
                  <a:schemeClr val="bg1"/>
                </a:solidFill>
                <a:latin typeface="Adobe Caslon Pro" pitchFamily="18" charset="0"/>
              </a:rPr>
            </a:br>
            <a:r>
              <a:rPr lang="pt-BR" sz="2200" b="1" dirty="0" smtClean="0">
                <a:solidFill>
                  <a:schemeClr val="bg1"/>
                </a:solidFill>
                <a:latin typeface="Adobe Caslon Pro" pitchFamily="18" charset="0"/>
              </a:rPr>
              <a:t>Semana da Solidariedade</a:t>
            </a:r>
            <a:r>
              <a:rPr lang="pt-BR" sz="2200" b="1" dirty="0">
                <a:solidFill>
                  <a:schemeClr val="bg1"/>
                </a:solidFill>
                <a:latin typeface="Adobe Caslon Pro" pitchFamily="18" charset="0"/>
              </a:rPr>
              <a:t/>
            </a:r>
            <a:br>
              <a:rPr lang="pt-BR" sz="2200" b="1" dirty="0">
                <a:solidFill>
                  <a:schemeClr val="bg1"/>
                </a:solidFill>
                <a:latin typeface="Adobe Caslon Pro" pitchFamily="18" charset="0"/>
              </a:rPr>
            </a:br>
            <a:r>
              <a:rPr lang="pt-BR" sz="2200" b="1" dirty="0">
                <a:solidFill>
                  <a:schemeClr val="bg1"/>
                </a:solidFill>
                <a:latin typeface="Adobe Caslon Pro" pitchFamily="18" charset="0"/>
              </a:rPr>
              <a:t/>
            </a:r>
            <a:br>
              <a:rPr lang="pt-BR" sz="2200" b="1" dirty="0">
                <a:solidFill>
                  <a:schemeClr val="bg1"/>
                </a:solidFill>
                <a:latin typeface="Adobe Caslon Pro" pitchFamily="18" charset="0"/>
              </a:rPr>
            </a:br>
            <a:endParaRPr lang="pt-BR" sz="2200" b="1" dirty="0">
              <a:solidFill>
                <a:schemeClr val="bg1"/>
              </a:solidFill>
              <a:latin typeface="Adobe Caslon Pro" pitchFamily="18" charset="0"/>
            </a:endParaRPr>
          </a:p>
        </p:txBody>
      </p:sp>
      <p:sp>
        <p:nvSpPr>
          <p:cNvPr id="3" name="Subtítulo 2"/>
          <p:cNvSpPr>
            <a:spLocks noGrp="1"/>
          </p:cNvSpPr>
          <p:nvPr>
            <p:ph type="subTitle" idx="1"/>
          </p:nvPr>
        </p:nvSpPr>
        <p:spPr>
          <a:xfrm>
            <a:off x="971600" y="3789040"/>
            <a:ext cx="6800800" cy="2592288"/>
          </a:xfrm>
        </p:spPr>
        <p:txBody>
          <a:bodyPr>
            <a:noAutofit/>
          </a:bodyPr>
          <a:lstStyle/>
          <a:p>
            <a:pPr algn="l"/>
            <a:endParaRPr lang="pt-BR" sz="4000" b="1" dirty="0" smtClean="0">
              <a:solidFill>
                <a:schemeClr val="bg1"/>
              </a:solidFill>
              <a:latin typeface="Adobe Caslon Pro" pitchFamily="18" charset="0"/>
            </a:endParaRPr>
          </a:p>
          <a:p>
            <a:pPr algn="l"/>
            <a:r>
              <a:rPr lang="pt-BR" sz="4000" b="1" dirty="0" smtClean="0">
                <a:solidFill>
                  <a:schemeClr val="bg1"/>
                </a:solidFill>
                <a:latin typeface="Adobe Caslon Pro" pitchFamily="18" charset="0"/>
              </a:rPr>
              <a:t>Tema: </a:t>
            </a:r>
          </a:p>
          <a:p>
            <a:pPr algn="l"/>
            <a:r>
              <a:rPr lang="pt-BR" b="1" dirty="0" smtClean="0">
                <a:solidFill>
                  <a:schemeClr val="bg1"/>
                </a:solidFill>
                <a:latin typeface="Adobe Caslon Pro" pitchFamily="18" charset="0"/>
              </a:rPr>
              <a:t>11 a 18 de novembro de 2018. </a:t>
            </a:r>
          </a:p>
          <a:p>
            <a:pPr algn="l"/>
            <a:endParaRPr lang="pt-BR" b="1" dirty="0">
              <a:solidFill>
                <a:schemeClr val="tx1"/>
              </a:solidFill>
              <a:latin typeface="Adobe Caslon Pro" pitchFamily="18" charset="0"/>
            </a:endParaRPr>
          </a:p>
        </p:txBody>
      </p:sp>
      <p:pic>
        <p:nvPicPr>
          <p:cNvPr id="6" name="Espaço Reservado para Conteúdo 3" descr="Cartaz da CF 2019 - 01.jpeg"/>
          <p:cNvPicPr>
            <a:picLocks noChangeAspect="1"/>
          </p:cNvPicPr>
          <p:nvPr/>
        </p:nvPicPr>
        <p:blipFill>
          <a:blip r:embed="rId3" cstate="print"/>
          <a:srcRect l="14998" t="25456" r="14998" b="12495"/>
          <a:stretch>
            <a:fillRect/>
          </a:stretch>
        </p:blipFill>
        <p:spPr>
          <a:xfrm>
            <a:off x="251520" y="288471"/>
            <a:ext cx="1512168" cy="1340329"/>
          </a:xfrm>
          <a:prstGeom prst="rect">
            <a:avLst/>
          </a:prstGeom>
        </p:spPr>
      </p:pic>
      <p:sp>
        <p:nvSpPr>
          <p:cNvPr id="7" name="Rectangle 29"/>
          <p:cNvSpPr/>
          <p:nvPr/>
        </p:nvSpPr>
        <p:spPr>
          <a:xfrm>
            <a:off x="179512" y="188640"/>
            <a:ext cx="8784976" cy="6480720"/>
          </a:xfrm>
          <a:prstGeom prst="rect">
            <a:avLst/>
          </a:prstGeom>
          <a:solidFill>
            <a:schemeClr val="bg1"/>
          </a:solidFill>
          <a:ln w="57150" cap="flat" cmpd="sng" algn="ctr">
            <a:solidFill>
              <a:srgbClr val="002060"/>
            </a:solidFill>
            <a:prstDash val="solid"/>
          </a:ln>
          <a:effectLst/>
        </p:spPr>
        <p:txBody>
          <a:bodyPr anchor="ctr"/>
          <a:lstStyle/>
          <a:p>
            <a:pPr algn="just" defTabSz="449263" eaLnBrk="0" fontAlgn="base" hangingPunct="0">
              <a:spcBef>
                <a:spcPct val="0"/>
              </a:spcBef>
              <a:spcAft>
                <a:spcPct val="0"/>
              </a:spcAft>
              <a:defRPr/>
            </a:pPr>
            <a:endParaRPr lang="pt-BR" sz="1600" b="1" kern="0" dirty="0">
              <a:solidFill>
                <a:prstClr val="white"/>
              </a:solidFill>
              <a:latin typeface="Tw Cen MT" panose="020B0602020104020603"/>
            </a:endParaRPr>
          </a:p>
        </p:txBody>
      </p:sp>
      <p:sp>
        <p:nvSpPr>
          <p:cNvPr id="9" name="Rectangle 9"/>
          <p:cNvSpPr>
            <a:spLocks noChangeArrowheads="1"/>
          </p:cNvSpPr>
          <p:nvPr/>
        </p:nvSpPr>
        <p:spPr bwMode="auto">
          <a:xfrm>
            <a:off x="179512" y="188640"/>
            <a:ext cx="8784976" cy="6480720"/>
          </a:xfrm>
          <a:prstGeom prst="rect">
            <a:avLst/>
          </a:prstGeom>
          <a:solidFill>
            <a:srgbClr val="FF0000">
              <a:alpha val="12941"/>
            </a:srgbClr>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49263" eaLnBrk="0" fontAlgn="base" hangingPunct="0">
              <a:spcBef>
                <a:spcPct val="0"/>
              </a:spcBef>
              <a:spcAft>
                <a:spcPct val="0"/>
              </a:spcAft>
              <a:buFont typeface="Wingdings" panose="05000000000000000000" pitchFamily="2" charset="2"/>
              <a:buChar char="§"/>
              <a:defRPr/>
            </a:pPr>
            <a:endParaRPr lang="pt-BR" altLang="pt-BR" b="1" kern="0" dirty="0" smtClean="0">
              <a:solidFill>
                <a:srgbClr val="FF0000"/>
              </a:solidFill>
            </a:endParaRPr>
          </a:p>
        </p:txBody>
      </p:sp>
      <p:sp>
        <p:nvSpPr>
          <p:cNvPr id="13" name="Retângulo 12"/>
          <p:cNvSpPr/>
          <p:nvPr/>
        </p:nvSpPr>
        <p:spPr>
          <a:xfrm>
            <a:off x="323528" y="476672"/>
            <a:ext cx="8424936" cy="4462760"/>
          </a:xfrm>
          <a:prstGeom prst="rect">
            <a:avLst/>
          </a:prstGeom>
        </p:spPr>
        <p:txBody>
          <a:bodyPr wrap="square">
            <a:spAutoFit/>
          </a:bodyPr>
          <a:lstStyle/>
          <a:p>
            <a:pPr algn="just"/>
            <a:r>
              <a:rPr lang="pt-BR" sz="3200" dirty="0" smtClean="0"/>
              <a:t>O Papa Francisco propôs a toda Igreja a Jornada Mundial do Pobre para que as comunidades cristãs se tornem, em todo o mundo, cada vez mais sinal concreto do amor de Cristo pelos últimos e os mais pobres.</a:t>
            </a:r>
          </a:p>
          <a:p>
            <a:pPr algn="just"/>
            <a:endParaRPr lang="pt-BR" sz="2400" dirty="0" smtClean="0"/>
          </a:p>
          <a:p>
            <a:pPr algn="just"/>
            <a:endParaRPr lang="pt-BR" sz="2400" dirty="0" smtClean="0"/>
          </a:p>
          <a:p>
            <a:pPr algn="just"/>
            <a:r>
              <a:rPr lang="pt-BR" sz="3400" b="1" dirty="0" smtClean="0"/>
              <a:t>Tema:  </a:t>
            </a:r>
          </a:p>
          <a:p>
            <a:pPr algn="just"/>
            <a:r>
              <a:rPr lang="pt-BR" sz="2400" dirty="0" smtClean="0"/>
              <a:t> </a:t>
            </a:r>
            <a:r>
              <a:rPr lang="pt-BR" dirty="0" smtClean="0"/>
              <a:t/>
            </a:r>
            <a:br>
              <a:rPr lang="pt-BR" dirty="0" smtClean="0"/>
            </a:br>
            <a:endParaRPr lang="pt-BR" dirty="0"/>
          </a:p>
        </p:txBody>
      </p:sp>
      <p:pic>
        <p:nvPicPr>
          <p:cNvPr id="14" name="Espaço Reservado para Conteúdo 7"/>
          <p:cNvPicPr>
            <a:picLocks/>
          </p:cNvPicPr>
          <p:nvPr/>
        </p:nvPicPr>
        <p:blipFill>
          <a:blip r:embed="rId4" cstate="print"/>
          <a:srcRect l="17704" t="11328" r="27757" b="19436"/>
          <a:stretch>
            <a:fillRect/>
          </a:stretch>
        </p:blipFill>
        <p:spPr bwMode="auto">
          <a:xfrm>
            <a:off x="395536" y="404664"/>
            <a:ext cx="8280920" cy="6192688"/>
          </a:xfrm>
          <a:prstGeom prst="rect">
            <a:avLst/>
          </a:prstGeom>
          <a:noFill/>
          <a:ln w="9525">
            <a:noFill/>
            <a:miter lim="800000"/>
            <a:headEnd/>
            <a:tailEnd/>
          </a:ln>
        </p:spPr>
      </p:pic>
      <p:sp>
        <p:nvSpPr>
          <p:cNvPr id="15" name="Rectangle 29"/>
          <p:cNvSpPr/>
          <p:nvPr/>
        </p:nvSpPr>
        <p:spPr>
          <a:xfrm>
            <a:off x="683568" y="4365104"/>
            <a:ext cx="7776864" cy="2016224"/>
          </a:xfrm>
          <a:prstGeom prst="rect">
            <a:avLst/>
          </a:prstGeom>
          <a:solidFill>
            <a:schemeClr val="bg1"/>
          </a:solidFill>
          <a:ln w="57150" cap="flat" cmpd="sng" algn="ctr">
            <a:solidFill>
              <a:srgbClr val="002060"/>
            </a:solidFill>
            <a:prstDash val="solid"/>
          </a:ln>
          <a:effectLst/>
        </p:spPr>
        <p:txBody>
          <a:bodyPr anchor="ctr"/>
          <a:lstStyle/>
          <a:p>
            <a:pPr algn="just" defTabSz="449263" eaLnBrk="0" fontAlgn="base" hangingPunct="0">
              <a:spcBef>
                <a:spcPct val="0"/>
              </a:spcBef>
              <a:spcAft>
                <a:spcPct val="0"/>
              </a:spcAft>
              <a:defRPr/>
            </a:pPr>
            <a:endParaRPr lang="pt-BR" sz="1600" b="1" kern="0" dirty="0">
              <a:solidFill>
                <a:prstClr val="white"/>
              </a:solidFill>
              <a:latin typeface="Tw Cen MT" panose="020B0602020104020603"/>
            </a:endParaRPr>
          </a:p>
        </p:txBody>
      </p:sp>
      <p:sp>
        <p:nvSpPr>
          <p:cNvPr id="16" name="Retângulo 15"/>
          <p:cNvSpPr/>
          <p:nvPr/>
        </p:nvSpPr>
        <p:spPr>
          <a:xfrm>
            <a:off x="755576" y="4437112"/>
            <a:ext cx="7632848" cy="1938992"/>
          </a:xfrm>
          <a:prstGeom prst="rect">
            <a:avLst/>
          </a:prstGeom>
        </p:spPr>
        <p:txBody>
          <a:bodyPr wrap="square">
            <a:spAutoFit/>
          </a:bodyPr>
          <a:lstStyle/>
          <a:p>
            <a:pPr algn="just"/>
            <a:r>
              <a:rPr lang="pt-BR" sz="2400" dirty="0" smtClean="0"/>
              <a:t>As palavras do salmista tornam-se também as nossas no momento em que somos chamados a nos encontrar com as diversas condições de sofrimento e marginalização em que vivem tantos irmãos e irmãs que estamos habituados a designar com o termo genérico de “pobres” </a:t>
            </a:r>
            <a:endParaRPr lang="pt-BR" dirty="0"/>
          </a:p>
        </p:txBody>
      </p:sp>
      <p:sp>
        <p:nvSpPr>
          <p:cNvPr id="17" name="Rectangle 9"/>
          <p:cNvSpPr>
            <a:spLocks noChangeArrowheads="1"/>
          </p:cNvSpPr>
          <p:nvPr/>
        </p:nvSpPr>
        <p:spPr bwMode="auto">
          <a:xfrm>
            <a:off x="683568" y="4365104"/>
            <a:ext cx="7776864" cy="2016224"/>
          </a:xfrm>
          <a:prstGeom prst="rect">
            <a:avLst/>
          </a:prstGeom>
          <a:solidFill>
            <a:srgbClr val="FF0000">
              <a:alpha val="12941"/>
            </a:srgbClr>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49263" eaLnBrk="0" fontAlgn="base" hangingPunct="0">
              <a:spcBef>
                <a:spcPct val="0"/>
              </a:spcBef>
              <a:spcAft>
                <a:spcPct val="0"/>
              </a:spcAft>
              <a:buFont typeface="Wingdings" panose="05000000000000000000" pitchFamily="2" charset="2"/>
              <a:buChar char="§"/>
              <a:defRPr/>
            </a:pPr>
            <a:endParaRPr lang="pt-BR" altLang="pt-BR" b="1" kern="0" dirty="0" smtClean="0">
              <a:solidFill>
                <a:srgbClr val="FF0000"/>
              </a:solidFill>
            </a:endParaRPr>
          </a:p>
        </p:txBody>
      </p:sp>
      <p:sp>
        <p:nvSpPr>
          <p:cNvPr id="18" name="Rectangle 9"/>
          <p:cNvSpPr>
            <a:spLocks noChangeArrowheads="1"/>
          </p:cNvSpPr>
          <p:nvPr/>
        </p:nvSpPr>
        <p:spPr bwMode="auto">
          <a:xfrm>
            <a:off x="0" y="0"/>
            <a:ext cx="9216008" cy="6885384"/>
          </a:xfrm>
          <a:prstGeom prst="rect">
            <a:avLst/>
          </a:prstGeom>
          <a:solidFill>
            <a:schemeClr val="bg1">
              <a:alpha val="12941"/>
            </a:schemeClr>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49263" eaLnBrk="0" fontAlgn="base" hangingPunct="0">
              <a:spcBef>
                <a:spcPct val="0"/>
              </a:spcBef>
              <a:spcAft>
                <a:spcPct val="0"/>
              </a:spcAft>
              <a:buFont typeface="Wingdings" panose="05000000000000000000" pitchFamily="2" charset="2"/>
              <a:buChar char="§"/>
              <a:defRPr/>
            </a:pPr>
            <a:endParaRPr lang="pt-BR" altLang="pt-BR" b="1" kern="0" dirty="0" smtClean="0">
              <a:solidFill>
                <a:srgbClr val="FF0000"/>
              </a:solidFill>
            </a:endParaRPr>
          </a:p>
        </p:txBody>
      </p:sp>
    </p:spTree>
    <p:extLst>
      <p:ext uri="{BB962C8B-B14F-4D97-AF65-F5344CB8AC3E}">
        <p14:creationId xmlns:p14="http://schemas.microsoft.com/office/powerpoint/2010/main" xmlns="" val="3694884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heckerboard(across)">
                                      <p:cBhvr>
                                        <p:cTn id="12" dur="500"/>
                                        <p:tgtEl>
                                          <p:spTgt spid="13"/>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heckerboard(across)">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checkerboard(across)">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checkerboard(across)">
                                      <p:cBhvr>
                                        <p:cTn id="25" dur="500"/>
                                        <p:tgtEl>
                                          <p:spTgt spid="17"/>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checkerboard(across)">
                                      <p:cBhvr>
                                        <p:cTn id="28" dur="500"/>
                                        <p:tgtEl>
                                          <p:spTgt spid="15"/>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heckerboard(across)">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3" grpId="0"/>
      <p:bldP spid="15" grpId="0" animBg="1"/>
      <p:bldP spid="16" grpId="0"/>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0"/>
            <a:ext cx="9143999" cy="6858000"/>
          </a:xfrm>
          <a:prstGeom prst="rect">
            <a:avLst/>
          </a:prstGeom>
        </p:spPr>
      </p:pic>
      <p:sp>
        <p:nvSpPr>
          <p:cNvPr id="2" name="Título 1"/>
          <p:cNvSpPr>
            <a:spLocks noGrp="1"/>
          </p:cNvSpPr>
          <p:nvPr>
            <p:ph type="ctrTitle"/>
          </p:nvPr>
        </p:nvSpPr>
        <p:spPr>
          <a:xfrm>
            <a:off x="1475656" y="44624"/>
            <a:ext cx="7848872" cy="2880320"/>
          </a:xfrm>
        </p:spPr>
        <p:txBody>
          <a:bodyPr>
            <a:normAutofit fontScale="90000"/>
          </a:bodyPr>
          <a:lstStyle/>
          <a:p>
            <a:r>
              <a:rPr lang="pt-BR" dirty="0"/>
              <a:t/>
            </a:r>
            <a:br>
              <a:rPr lang="pt-BR" dirty="0"/>
            </a:br>
            <a:r>
              <a:rPr lang="pt-BR" b="1" dirty="0">
                <a:solidFill>
                  <a:schemeClr val="bg1"/>
                </a:solidFill>
                <a:latin typeface="Adobe Caslon Pro" pitchFamily="18" charset="0"/>
              </a:rPr>
              <a:t>JORNADA</a:t>
            </a:r>
            <a:br>
              <a:rPr lang="pt-BR" b="1" dirty="0">
                <a:solidFill>
                  <a:schemeClr val="bg1"/>
                </a:solidFill>
                <a:latin typeface="Adobe Caslon Pro" pitchFamily="18" charset="0"/>
              </a:rPr>
            </a:br>
            <a:r>
              <a:rPr lang="pt-BR" b="1" dirty="0">
                <a:solidFill>
                  <a:schemeClr val="bg1"/>
                </a:solidFill>
                <a:latin typeface="Adobe Caslon Pro" pitchFamily="18" charset="0"/>
              </a:rPr>
              <a:t> MUNDIAL DOS </a:t>
            </a:r>
            <a:r>
              <a:rPr lang="pt-BR" b="1" dirty="0" smtClean="0">
                <a:solidFill>
                  <a:schemeClr val="bg1"/>
                </a:solidFill>
                <a:latin typeface="Adobe Caslon Pro" pitchFamily="18" charset="0"/>
              </a:rPr>
              <a:t>POBRES</a:t>
            </a:r>
            <a:br>
              <a:rPr lang="pt-BR" b="1" dirty="0" smtClean="0">
                <a:solidFill>
                  <a:schemeClr val="bg1"/>
                </a:solidFill>
                <a:latin typeface="Adobe Caslon Pro" pitchFamily="18" charset="0"/>
              </a:rPr>
            </a:br>
            <a:r>
              <a:rPr lang="pt-BR" sz="2200" b="1" dirty="0" smtClean="0">
                <a:solidFill>
                  <a:schemeClr val="bg1"/>
                </a:solidFill>
                <a:latin typeface="Adobe Caslon Pro" pitchFamily="18" charset="0"/>
              </a:rPr>
              <a:t>Semana da Solidariedade</a:t>
            </a:r>
            <a:r>
              <a:rPr lang="pt-BR" sz="2200" b="1" dirty="0">
                <a:solidFill>
                  <a:schemeClr val="bg1"/>
                </a:solidFill>
                <a:latin typeface="Adobe Caslon Pro" pitchFamily="18" charset="0"/>
              </a:rPr>
              <a:t/>
            </a:r>
            <a:br>
              <a:rPr lang="pt-BR" sz="2200" b="1" dirty="0">
                <a:solidFill>
                  <a:schemeClr val="bg1"/>
                </a:solidFill>
                <a:latin typeface="Adobe Caslon Pro" pitchFamily="18" charset="0"/>
              </a:rPr>
            </a:br>
            <a:r>
              <a:rPr lang="pt-BR" sz="2200" b="1" dirty="0">
                <a:solidFill>
                  <a:schemeClr val="bg1"/>
                </a:solidFill>
                <a:latin typeface="Adobe Caslon Pro" pitchFamily="18" charset="0"/>
              </a:rPr>
              <a:t/>
            </a:r>
            <a:br>
              <a:rPr lang="pt-BR" sz="2200" b="1" dirty="0">
                <a:solidFill>
                  <a:schemeClr val="bg1"/>
                </a:solidFill>
                <a:latin typeface="Adobe Caslon Pro" pitchFamily="18" charset="0"/>
              </a:rPr>
            </a:br>
            <a:endParaRPr lang="pt-BR" sz="2200" b="1" dirty="0">
              <a:solidFill>
                <a:schemeClr val="bg1"/>
              </a:solidFill>
              <a:latin typeface="Adobe Caslon Pro" pitchFamily="18" charset="0"/>
            </a:endParaRPr>
          </a:p>
        </p:txBody>
      </p:sp>
      <p:sp>
        <p:nvSpPr>
          <p:cNvPr id="3" name="Subtítulo 2"/>
          <p:cNvSpPr>
            <a:spLocks noGrp="1"/>
          </p:cNvSpPr>
          <p:nvPr>
            <p:ph type="subTitle" idx="1"/>
          </p:nvPr>
        </p:nvSpPr>
        <p:spPr>
          <a:xfrm>
            <a:off x="971600" y="3789040"/>
            <a:ext cx="6800800" cy="2592288"/>
          </a:xfrm>
        </p:spPr>
        <p:txBody>
          <a:bodyPr>
            <a:noAutofit/>
          </a:bodyPr>
          <a:lstStyle/>
          <a:p>
            <a:pPr algn="l"/>
            <a:endParaRPr lang="pt-BR" sz="4000" b="1" dirty="0" smtClean="0">
              <a:solidFill>
                <a:schemeClr val="bg1"/>
              </a:solidFill>
              <a:latin typeface="Adobe Caslon Pro" pitchFamily="18" charset="0"/>
            </a:endParaRPr>
          </a:p>
          <a:p>
            <a:pPr algn="l"/>
            <a:r>
              <a:rPr lang="pt-BR" sz="4000" b="1" dirty="0" smtClean="0">
                <a:solidFill>
                  <a:schemeClr val="bg1"/>
                </a:solidFill>
                <a:latin typeface="Adobe Caslon Pro" pitchFamily="18" charset="0"/>
              </a:rPr>
              <a:t>Tema: </a:t>
            </a:r>
          </a:p>
          <a:p>
            <a:pPr algn="l"/>
            <a:r>
              <a:rPr lang="pt-BR" b="1" dirty="0" smtClean="0">
                <a:solidFill>
                  <a:schemeClr val="bg1"/>
                </a:solidFill>
                <a:latin typeface="Adobe Caslon Pro" pitchFamily="18" charset="0"/>
              </a:rPr>
              <a:t>11 a 18 de novembro de 2018. </a:t>
            </a:r>
          </a:p>
          <a:p>
            <a:pPr algn="l"/>
            <a:endParaRPr lang="pt-BR" b="1" dirty="0">
              <a:solidFill>
                <a:schemeClr val="tx1"/>
              </a:solidFill>
              <a:latin typeface="Adobe Caslon Pro" pitchFamily="18" charset="0"/>
            </a:endParaRPr>
          </a:p>
        </p:txBody>
      </p:sp>
      <p:sp>
        <p:nvSpPr>
          <p:cNvPr id="10" name="Rectangle 29"/>
          <p:cNvSpPr/>
          <p:nvPr/>
        </p:nvSpPr>
        <p:spPr>
          <a:xfrm>
            <a:off x="179512" y="188640"/>
            <a:ext cx="8784976" cy="6480720"/>
          </a:xfrm>
          <a:prstGeom prst="rect">
            <a:avLst/>
          </a:prstGeom>
          <a:solidFill>
            <a:schemeClr val="accent4">
              <a:lumMod val="60000"/>
              <a:lumOff val="40000"/>
            </a:schemeClr>
          </a:solidFill>
          <a:ln w="57150" cap="flat" cmpd="sng" algn="ctr">
            <a:solidFill>
              <a:srgbClr val="002060"/>
            </a:solidFill>
            <a:prstDash val="solid"/>
          </a:ln>
          <a:effectLst/>
        </p:spPr>
        <p:txBody>
          <a:bodyPr anchor="ctr"/>
          <a:lstStyle/>
          <a:p>
            <a:pPr algn="just" defTabSz="449263" eaLnBrk="0" fontAlgn="base" hangingPunct="0">
              <a:spcBef>
                <a:spcPct val="0"/>
              </a:spcBef>
              <a:spcAft>
                <a:spcPct val="0"/>
              </a:spcAft>
              <a:defRPr/>
            </a:pPr>
            <a:endParaRPr lang="pt-BR" sz="1600" b="1" kern="0" dirty="0">
              <a:solidFill>
                <a:prstClr val="white"/>
              </a:solidFill>
              <a:latin typeface="Tw Cen MT" panose="020B0602020104020603"/>
            </a:endParaRPr>
          </a:p>
        </p:txBody>
      </p:sp>
      <p:pic>
        <p:nvPicPr>
          <p:cNvPr id="8" name="Espaço Reservado para Conteúdo 7"/>
          <p:cNvPicPr>
            <a:picLocks/>
          </p:cNvPicPr>
          <p:nvPr/>
        </p:nvPicPr>
        <p:blipFill>
          <a:blip r:embed="rId3" cstate="print"/>
          <a:srcRect l="16755" t="9718" r="26808" b="19436"/>
          <a:stretch>
            <a:fillRect/>
          </a:stretch>
        </p:blipFill>
        <p:spPr bwMode="auto">
          <a:xfrm>
            <a:off x="467544" y="404664"/>
            <a:ext cx="8208912" cy="5976664"/>
          </a:xfrm>
          <a:prstGeom prst="rect">
            <a:avLst/>
          </a:prstGeom>
          <a:noFill/>
          <a:ln w="9525">
            <a:noFill/>
            <a:miter lim="800000"/>
            <a:headEnd/>
            <a:tailEnd/>
          </a:ln>
        </p:spPr>
      </p:pic>
      <p:sp>
        <p:nvSpPr>
          <p:cNvPr id="7" name="Rectangle 29"/>
          <p:cNvSpPr/>
          <p:nvPr/>
        </p:nvSpPr>
        <p:spPr>
          <a:xfrm>
            <a:off x="395536" y="404664"/>
            <a:ext cx="8352928" cy="6148064"/>
          </a:xfrm>
          <a:prstGeom prst="rect">
            <a:avLst/>
          </a:prstGeom>
          <a:solidFill>
            <a:schemeClr val="bg1"/>
          </a:solidFill>
          <a:ln w="57150" cap="flat" cmpd="sng" algn="ctr">
            <a:solidFill>
              <a:srgbClr val="002060"/>
            </a:solidFill>
            <a:prstDash val="solid"/>
          </a:ln>
          <a:effectLst/>
        </p:spPr>
        <p:txBody>
          <a:bodyPr anchor="ctr"/>
          <a:lstStyle/>
          <a:p>
            <a:pPr algn="just" defTabSz="449263" eaLnBrk="0" fontAlgn="base" hangingPunct="0">
              <a:spcBef>
                <a:spcPct val="0"/>
              </a:spcBef>
              <a:spcAft>
                <a:spcPct val="0"/>
              </a:spcAft>
              <a:defRPr/>
            </a:pPr>
            <a:endParaRPr lang="pt-BR" sz="1600" b="1" kern="0" dirty="0">
              <a:solidFill>
                <a:prstClr val="white"/>
              </a:solidFill>
              <a:latin typeface="Tw Cen MT" panose="020B0602020104020603"/>
            </a:endParaRPr>
          </a:p>
        </p:txBody>
      </p:sp>
      <p:sp>
        <p:nvSpPr>
          <p:cNvPr id="9" name="Rectangle 9"/>
          <p:cNvSpPr>
            <a:spLocks noChangeArrowheads="1"/>
          </p:cNvSpPr>
          <p:nvPr/>
        </p:nvSpPr>
        <p:spPr bwMode="auto">
          <a:xfrm>
            <a:off x="359024" y="377280"/>
            <a:ext cx="8389440" cy="6148064"/>
          </a:xfrm>
          <a:prstGeom prst="rect">
            <a:avLst/>
          </a:prstGeom>
          <a:solidFill>
            <a:srgbClr val="FF0000">
              <a:alpha val="12941"/>
            </a:srgbClr>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49263" eaLnBrk="0" fontAlgn="base" hangingPunct="0">
              <a:spcBef>
                <a:spcPct val="0"/>
              </a:spcBef>
              <a:spcAft>
                <a:spcPct val="0"/>
              </a:spcAft>
              <a:buFont typeface="Wingdings" panose="05000000000000000000" pitchFamily="2" charset="2"/>
              <a:buChar char="§"/>
              <a:defRPr/>
            </a:pPr>
            <a:endParaRPr lang="pt-BR" altLang="pt-BR" b="1" kern="0" dirty="0" smtClean="0">
              <a:solidFill>
                <a:srgbClr val="FF0000"/>
              </a:solidFill>
            </a:endParaRPr>
          </a:p>
        </p:txBody>
      </p:sp>
      <p:sp>
        <p:nvSpPr>
          <p:cNvPr id="11" name="CaixaDeTexto 10"/>
          <p:cNvSpPr txBox="1"/>
          <p:nvPr/>
        </p:nvSpPr>
        <p:spPr>
          <a:xfrm>
            <a:off x="611560" y="620688"/>
            <a:ext cx="7992888" cy="5878532"/>
          </a:xfrm>
          <a:prstGeom prst="rect">
            <a:avLst/>
          </a:prstGeom>
          <a:noFill/>
        </p:spPr>
        <p:txBody>
          <a:bodyPr wrap="square" rtlCol="0">
            <a:spAutoFit/>
          </a:bodyPr>
          <a:lstStyle/>
          <a:p>
            <a:r>
              <a:rPr lang="pt-BR" sz="2400" dirty="0" smtClean="0"/>
              <a:t>O salmo expressa com três verbos a atitude do pobre e a sua relação com Deus. </a:t>
            </a:r>
          </a:p>
          <a:p>
            <a:endParaRPr lang="pt-BR" sz="1000" dirty="0" smtClean="0"/>
          </a:p>
          <a:p>
            <a:r>
              <a:rPr lang="pt-BR" sz="2400" dirty="0" smtClean="0"/>
              <a:t>	“Gritar” </a:t>
            </a:r>
          </a:p>
          <a:p>
            <a:endParaRPr lang="pt-BR" sz="1000" dirty="0" smtClean="0"/>
          </a:p>
          <a:p>
            <a:r>
              <a:rPr lang="pt-BR" sz="2400" dirty="0" smtClean="0"/>
              <a:t>		“Responder”</a:t>
            </a:r>
          </a:p>
          <a:p>
            <a:endParaRPr lang="pt-BR" sz="1000" dirty="0" smtClean="0"/>
          </a:p>
          <a:p>
            <a:r>
              <a:rPr lang="pt-BR" sz="2400" dirty="0" smtClean="0"/>
              <a:t>			“Libertar” </a:t>
            </a:r>
          </a:p>
          <a:p>
            <a:endParaRPr lang="pt-BR" sz="2400" dirty="0" smtClean="0"/>
          </a:p>
          <a:p>
            <a:pPr algn="just"/>
            <a:r>
              <a:rPr lang="pt-BR" sz="2400" dirty="0" smtClean="0"/>
              <a:t>O Papa convida a Igreja inteira e os homens e as mulheres de boa vontade a fixarem o olhar, neste dia, em todos aqueles que estendem as suas mãos invocando ajuda e pedindo a nossa solidariedade. </a:t>
            </a:r>
          </a:p>
          <a:p>
            <a:pPr algn="just"/>
            <a:endParaRPr lang="pt-BR" sz="1000" dirty="0" smtClean="0"/>
          </a:p>
          <a:p>
            <a:pPr algn="just"/>
            <a:r>
              <a:rPr lang="pt-BR" sz="2400" dirty="0" smtClean="0"/>
              <a:t>Ao mesmo tempo, o convite é dirigido a todos, independentemente da sua pertença religiosa, para que se abram à partilha com os pobres em todas as formas de solidariedade, como sinal concreto de fraternidade.</a:t>
            </a:r>
            <a:endParaRPr lang="pt-BR" sz="2400" dirty="0"/>
          </a:p>
        </p:txBody>
      </p:sp>
      <p:sp>
        <p:nvSpPr>
          <p:cNvPr id="12" name="Rectangle 9"/>
          <p:cNvSpPr>
            <a:spLocks noChangeArrowheads="1"/>
          </p:cNvSpPr>
          <p:nvPr/>
        </p:nvSpPr>
        <p:spPr bwMode="auto">
          <a:xfrm>
            <a:off x="0" y="0"/>
            <a:ext cx="9216008" cy="6885384"/>
          </a:xfrm>
          <a:prstGeom prst="rect">
            <a:avLst/>
          </a:prstGeom>
          <a:solidFill>
            <a:schemeClr val="bg1">
              <a:alpha val="12941"/>
            </a:schemeClr>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49263" eaLnBrk="0" fontAlgn="base" hangingPunct="0">
              <a:spcBef>
                <a:spcPct val="0"/>
              </a:spcBef>
              <a:spcAft>
                <a:spcPct val="0"/>
              </a:spcAft>
              <a:buFont typeface="Wingdings" panose="05000000000000000000" pitchFamily="2" charset="2"/>
              <a:buChar char="§"/>
              <a:defRPr/>
            </a:pPr>
            <a:endParaRPr lang="pt-BR" altLang="pt-BR" b="1" kern="0" dirty="0" smtClean="0">
              <a:solidFill>
                <a:srgbClr val="FF0000"/>
              </a:solidFill>
            </a:endParaRPr>
          </a:p>
        </p:txBody>
      </p:sp>
    </p:spTree>
    <p:extLst>
      <p:ext uri="{BB962C8B-B14F-4D97-AF65-F5344CB8AC3E}">
        <p14:creationId xmlns:p14="http://schemas.microsoft.com/office/powerpoint/2010/main" xmlns="" val="3694884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heckerboard(across)">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0"/>
            <a:ext cx="9143999" cy="6858000"/>
          </a:xfrm>
          <a:prstGeom prst="rect">
            <a:avLst/>
          </a:prstGeom>
        </p:spPr>
      </p:pic>
      <p:sp>
        <p:nvSpPr>
          <p:cNvPr id="2" name="Título 1"/>
          <p:cNvSpPr>
            <a:spLocks noGrp="1"/>
          </p:cNvSpPr>
          <p:nvPr>
            <p:ph type="ctrTitle"/>
          </p:nvPr>
        </p:nvSpPr>
        <p:spPr>
          <a:xfrm>
            <a:off x="1475656" y="44624"/>
            <a:ext cx="7848872" cy="2880320"/>
          </a:xfrm>
        </p:spPr>
        <p:txBody>
          <a:bodyPr>
            <a:normAutofit fontScale="90000"/>
          </a:bodyPr>
          <a:lstStyle/>
          <a:p>
            <a:r>
              <a:rPr lang="pt-BR" dirty="0"/>
              <a:t/>
            </a:r>
            <a:br>
              <a:rPr lang="pt-BR" dirty="0"/>
            </a:br>
            <a:r>
              <a:rPr lang="pt-BR" b="1" dirty="0">
                <a:solidFill>
                  <a:schemeClr val="bg1"/>
                </a:solidFill>
                <a:latin typeface="Adobe Caslon Pro" pitchFamily="18" charset="0"/>
              </a:rPr>
              <a:t>JORNADA</a:t>
            </a:r>
            <a:br>
              <a:rPr lang="pt-BR" b="1" dirty="0">
                <a:solidFill>
                  <a:schemeClr val="bg1"/>
                </a:solidFill>
                <a:latin typeface="Adobe Caslon Pro" pitchFamily="18" charset="0"/>
              </a:rPr>
            </a:br>
            <a:r>
              <a:rPr lang="pt-BR" b="1" dirty="0">
                <a:solidFill>
                  <a:schemeClr val="bg1"/>
                </a:solidFill>
                <a:latin typeface="Adobe Caslon Pro" pitchFamily="18" charset="0"/>
              </a:rPr>
              <a:t> MUNDIAL DOS </a:t>
            </a:r>
            <a:r>
              <a:rPr lang="pt-BR" b="1" dirty="0" smtClean="0">
                <a:solidFill>
                  <a:schemeClr val="bg1"/>
                </a:solidFill>
                <a:latin typeface="Adobe Caslon Pro" pitchFamily="18" charset="0"/>
              </a:rPr>
              <a:t>POBRES</a:t>
            </a:r>
            <a:br>
              <a:rPr lang="pt-BR" b="1" dirty="0" smtClean="0">
                <a:solidFill>
                  <a:schemeClr val="bg1"/>
                </a:solidFill>
                <a:latin typeface="Adobe Caslon Pro" pitchFamily="18" charset="0"/>
              </a:rPr>
            </a:br>
            <a:r>
              <a:rPr lang="pt-BR" sz="2200" b="1" dirty="0" smtClean="0">
                <a:solidFill>
                  <a:schemeClr val="bg1"/>
                </a:solidFill>
                <a:latin typeface="Adobe Caslon Pro" pitchFamily="18" charset="0"/>
              </a:rPr>
              <a:t>Semana da Solidariedade</a:t>
            </a:r>
            <a:r>
              <a:rPr lang="pt-BR" sz="2200" b="1" dirty="0">
                <a:solidFill>
                  <a:schemeClr val="bg1"/>
                </a:solidFill>
                <a:latin typeface="Adobe Caslon Pro" pitchFamily="18" charset="0"/>
              </a:rPr>
              <a:t/>
            </a:r>
            <a:br>
              <a:rPr lang="pt-BR" sz="2200" b="1" dirty="0">
                <a:solidFill>
                  <a:schemeClr val="bg1"/>
                </a:solidFill>
                <a:latin typeface="Adobe Caslon Pro" pitchFamily="18" charset="0"/>
              </a:rPr>
            </a:br>
            <a:r>
              <a:rPr lang="pt-BR" sz="2200" b="1" dirty="0">
                <a:solidFill>
                  <a:schemeClr val="bg1"/>
                </a:solidFill>
                <a:latin typeface="Adobe Caslon Pro" pitchFamily="18" charset="0"/>
              </a:rPr>
              <a:t/>
            </a:r>
            <a:br>
              <a:rPr lang="pt-BR" sz="2200" b="1" dirty="0">
                <a:solidFill>
                  <a:schemeClr val="bg1"/>
                </a:solidFill>
                <a:latin typeface="Adobe Caslon Pro" pitchFamily="18" charset="0"/>
              </a:rPr>
            </a:br>
            <a:endParaRPr lang="pt-BR" sz="2200" b="1" dirty="0">
              <a:solidFill>
                <a:schemeClr val="bg1"/>
              </a:solidFill>
              <a:latin typeface="Adobe Caslon Pro" pitchFamily="18" charset="0"/>
            </a:endParaRPr>
          </a:p>
        </p:txBody>
      </p:sp>
      <p:sp>
        <p:nvSpPr>
          <p:cNvPr id="3" name="Subtítulo 2"/>
          <p:cNvSpPr>
            <a:spLocks noGrp="1"/>
          </p:cNvSpPr>
          <p:nvPr>
            <p:ph type="subTitle" idx="1"/>
          </p:nvPr>
        </p:nvSpPr>
        <p:spPr>
          <a:xfrm>
            <a:off x="971600" y="3789040"/>
            <a:ext cx="6800800" cy="2592288"/>
          </a:xfrm>
        </p:spPr>
        <p:txBody>
          <a:bodyPr>
            <a:noAutofit/>
          </a:bodyPr>
          <a:lstStyle/>
          <a:p>
            <a:pPr algn="l"/>
            <a:endParaRPr lang="pt-BR" sz="4000" b="1" dirty="0" smtClean="0">
              <a:solidFill>
                <a:schemeClr val="bg1"/>
              </a:solidFill>
              <a:latin typeface="Adobe Caslon Pro" pitchFamily="18" charset="0"/>
            </a:endParaRPr>
          </a:p>
          <a:p>
            <a:pPr algn="l"/>
            <a:r>
              <a:rPr lang="pt-BR" sz="4000" b="1" dirty="0" smtClean="0">
                <a:solidFill>
                  <a:schemeClr val="bg1"/>
                </a:solidFill>
                <a:latin typeface="Adobe Caslon Pro" pitchFamily="18" charset="0"/>
              </a:rPr>
              <a:t>Tema: </a:t>
            </a:r>
          </a:p>
          <a:p>
            <a:pPr algn="l"/>
            <a:r>
              <a:rPr lang="pt-BR" b="1" dirty="0" smtClean="0">
                <a:solidFill>
                  <a:schemeClr val="bg1"/>
                </a:solidFill>
                <a:latin typeface="Adobe Caslon Pro" pitchFamily="18" charset="0"/>
              </a:rPr>
              <a:t>11 a 18 de novembro de 2018. </a:t>
            </a:r>
          </a:p>
          <a:p>
            <a:pPr algn="l"/>
            <a:endParaRPr lang="pt-BR" b="1" dirty="0">
              <a:solidFill>
                <a:schemeClr val="tx1"/>
              </a:solidFill>
              <a:latin typeface="Adobe Caslon Pro" pitchFamily="18" charset="0"/>
            </a:endParaRPr>
          </a:p>
        </p:txBody>
      </p:sp>
      <p:sp>
        <p:nvSpPr>
          <p:cNvPr id="10" name="Rectangle 29"/>
          <p:cNvSpPr/>
          <p:nvPr/>
        </p:nvSpPr>
        <p:spPr>
          <a:xfrm>
            <a:off x="179512" y="188640"/>
            <a:ext cx="8784976" cy="6480720"/>
          </a:xfrm>
          <a:prstGeom prst="rect">
            <a:avLst/>
          </a:prstGeom>
          <a:solidFill>
            <a:schemeClr val="accent4">
              <a:lumMod val="60000"/>
              <a:lumOff val="40000"/>
            </a:schemeClr>
          </a:solidFill>
          <a:ln w="57150" cap="flat" cmpd="sng" algn="ctr">
            <a:solidFill>
              <a:srgbClr val="002060"/>
            </a:solidFill>
            <a:prstDash val="solid"/>
          </a:ln>
          <a:effectLst/>
        </p:spPr>
        <p:txBody>
          <a:bodyPr anchor="ctr"/>
          <a:lstStyle/>
          <a:p>
            <a:pPr algn="just" defTabSz="449263" eaLnBrk="0" fontAlgn="base" hangingPunct="0">
              <a:spcBef>
                <a:spcPct val="0"/>
              </a:spcBef>
              <a:spcAft>
                <a:spcPct val="0"/>
              </a:spcAft>
              <a:defRPr/>
            </a:pPr>
            <a:endParaRPr lang="pt-BR" sz="1600" b="1" kern="0" dirty="0">
              <a:solidFill>
                <a:prstClr val="white"/>
              </a:solidFill>
              <a:latin typeface="Tw Cen MT" panose="020B0602020104020603"/>
            </a:endParaRPr>
          </a:p>
        </p:txBody>
      </p:sp>
      <p:pic>
        <p:nvPicPr>
          <p:cNvPr id="8" name="Espaço Reservado para Conteúdo 7"/>
          <p:cNvPicPr>
            <a:picLocks/>
          </p:cNvPicPr>
          <p:nvPr/>
        </p:nvPicPr>
        <p:blipFill>
          <a:blip r:embed="rId3" cstate="print"/>
          <a:srcRect l="16755" t="9718" r="26808" b="19436"/>
          <a:stretch>
            <a:fillRect/>
          </a:stretch>
        </p:blipFill>
        <p:spPr bwMode="auto">
          <a:xfrm>
            <a:off x="467544" y="404664"/>
            <a:ext cx="8208912" cy="5976664"/>
          </a:xfrm>
          <a:prstGeom prst="rect">
            <a:avLst/>
          </a:prstGeom>
          <a:noFill/>
          <a:ln w="9525">
            <a:noFill/>
            <a:miter lim="800000"/>
            <a:headEnd/>
            <a:tailEnd/>
          </a:ln>
        </p:spPr>
      </p:pic>
      <p:sp>
        <p:nvSpPr>
          <p:cNvPr id="7" name="Rectangle 29"/>
          <p:cNvSpPr/>
          <p:nvPr/>
        </p:nvSpPr>
        <p:spPr>
          <a:xfrm>
            <a:off x="395536" y="404664"/>
            <a:ext cx="8352928" cy="6148064"/>
          </a:xfrm>
          <a:prstGeom prst="rect">
            <a:avLst/>
          </a:prstGeom>
          <a:solidFill>
            <a:schemeClr val="bg1"/>
          </a:solidFill>
          <a:ln w="57150" cap="flat" cmpd="sng" algn="ctr">
            <a:solidFill>
              <a:srgbClr val="002060"/>
            </a:solidFill>
            <a:prstDash val="solid"/>
          </a:ln>
          <a:effectLst/>
        </p:spPr>
        <p:txBody>
          <a:bodyPr anchor="ctr"/>
          <a:lstStyle/>
          <a:p>
            <a:pPr algn="just" defTabSz="449263" eaLnBrk="0" fontAlgn="base" hangingPunct="0">
              <a:spcBef>
                <a:spcPct val="0"/>
              </a:spcBef>
              <a:spcAft>
                <a:spcPct val="0"/>
              </a:spcAft>
              <a:defRPr/>
            </a:pPr>
            <a:endParaRPr lang="pt-BR" sz="1600" b="1" kern="0" dirty="0">
              <a:solidFill>
                <a:prstClr val="white"/>
              </a:solidFill>
              <a:latin typeface="Tw Cen MT" panose="020B0602020104020603"/>
            </a:endParaRPr>
          </a:p>
        </p:txBody>
      </p:sp>
      <p:sp>
        <p:nvSpPr>
          <p:cNvPr id="9" name="Rectangle 9"/>
          <p:cNvSpPr>
            <a:spLocks noChangeArrowheads="1"/>
          </p:cNvSpPr>
          <p:nvPr/>
        </p:nvSpPr>
        <p:spPr bwMode="auto">
          <a:xfrm>
            <a:off x="359024" y="377280"/>
            <a:ext cx="8389440" cy="6148064"/>
          </a:xfrm>
          <a:prstGeom prst="rect">
            <a:avLst/>
          </a:prstGeom>
          <a:solidFill>
            <a:srgbClr val="FF0000">
              <a:alpha val="12941"/>
            </a:srgbClr>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49263" eaLnBrk="0" fontAlgn="base" hangingPunct="0">
              <a:spcBef>
                <a:spcPct val="0"/>
              </a:spcBef>
              <a:spcAft>
                <a:spcPct val="0"/>
              </a:spcAft>
              <a:buFont typeface="Wingdings" panose="05000000000000000000" pitchFamily="2" charset="2"/>
              <a:buChar char="§"/>
              <a:defRPr/>
            </a:pPr>
            <a:endParaRPr lang="pt-BR" altLang="pt-BR" b="1" kern="0" dirty="0" smtClean="0">
              <a:solidFill>
                <a:srgbClr val="FF0000"/>
              </a:solidFill>
            </a:endParaRPr>
          </a:p>
        </p:txBody>
      </p:sp>
      <p:sp>
        <p:nvSpPr>
          <p:cNvPr id="11" name="CaixaDeTexto 10"/>
          <p:cNvSpPr txBox="1"/>
          <p:nvPr/>
        </p:nvSpPr>
        <p:spPr>
          <a:xfrm>
            <a:off x="467544" y="476672"/>
            <a:ext cx="8136904" cy="7294305"/>
          </a:xfrm>
          <a:prstGeom prst="rect">
            <a:avLst/>
          </a:prstGeom>
          <a:noFill/>
        </p:spPr>
        <p:txBody>
          <a:bodyPr wrap="square" rtlCol="0">
            <a:spAutoFit/>
          </a:bodyPr>
          <a:lstStyle/>
          <a:p>
            <a:pPr algn="just"/>
            <a:r>
              <a:rPr lang="pt-BR" sz="2400" dirty="0" smtClean="0"/>
              <a:t>O Santo Padre dirige inclusive uma palavra específica aos</a:t>
            </a:r>
            <a:br>
              <a:rPr lang="pt-BR" sz="2400" dirty="0" smtClean="0"/>
            </a:br>
            <a:r>
              <a:rPr lang="pt-BR" sz="2400" dirty="0" smtClean="0"/>
              <a:t>ministros ordenados:</a:t>
            </a:r>
          </a:p>
          <a:p>
            <a:pPr algn="just"/>
            <a:r>
              <a:rPr lang="pt-BR" sz="2400" dirty="0" smtClean="0"/>
              <a:t/>
            </a:r>
            <a:br>
              <a:rPr lang="pt-BR" sz="2400" dirty="0" smtClean="0"/>
            </a:br>
            <a:r>
              <a:rPr lang="pt-BR" sz="2400" dirty="0" smtClean="0"/>
              <a:t>	</a:t>
            </a:r>
            <a:r>
              <a:rPr lang="pt-BR" sz="2000" dirty="0" smtClean="0"/>
              <a:t>convido os irmãos bispos, os sacerdotes e, de modo particular, os 	diáconos, a quem foram impostas as mãos para o serviço aos 	pobres (</a:t>
            </a:r>
            <a:r>
              <a:rPr lang="pt-BR" sz="2000" dirty="0" err="1" smtClean="0"/>
              <a:t>At</a:t>
            </a:r>
            <a:r>
              <a:rPr lang="pt-BR" sz="2000" dirty="0" smtClean="0"/>
              <a:t> 6,1-7), juntamente às pessoas consagradas e tantos 	leigos e leigas que nas paróquias, nas associações e nos 	movimentos tornam palpável a resposta da Igreja ao grito dos 	pobres, a viver este </a:t>
            </a:r>
            <a:r>
              <a:rPr lang="pt-BR" sz="2000" i="1" dirty="0" smtClean="0"/>
              <a:t>Dia Mundial </a:t>
            </a:r>
            <a:r>
              <a:rPr lang="pt-BR" sz="2000" dirty="0" smtClean="0"/>
              <a:t>como um momento privilegiado 	de nova evangelização. Os pobres nos evangelizam, ajudando-nos 	a descobrir cada dia a beleza do Evangelho. Não deixemos cair no 	vazio esta oportunidade de graça.</a:t>
            </a:r>
          </a:p>
          <a:p>
            <a:pPr algn="just"/>
            <a:endParaRPr lang="pt-BR" sz="2000" dirty="0" smtClean="0"/>
          </a:p>
          <a:p>
            <a:pPr algn="just"/>
            <a:endParaRPr lang="pt-BR" sz="2000" dirty="0" smtClean="0"/>
          </a:p>
          <a:p>
            <a:pPr algn="just"/>
            <a:r>
              <a:rPr lang="pt-BR" sz="2600" dirty="0" smtClean="0"/>
              <a:t>A Jornada Mundial do Pobre ( JMP – 2019) será em 17 de</a:t>
            </a:r>
            <a:br>
              <a:rPr lang="pt-BR" sz="2600" dirty="0" smtClean="0"/>
            </a:br>
            <a:r>
              <a:rPr lang="pt-BR" sz="2600" dirty="0" smtClean="0"/>
              <a:t>novembro, o 33º domingo do Tempo Comum.</a:t>
            </a:r>
          </a:p>
          <a:p>
            <a:pPr algn="just"/>
            <a:r>
              <a:rPr lang="pt-BR" sz="2000" dirty="0" smtClean="0"/>
              <a:t/>
            </a:r>
            <a:br>
              <a:rPr lang="pt-BR" sz="2000" dirty="0" smtClean="0"/>
            </a:br>
            <a:endParaRPr lang="pt-BR" sz="2000" dirty="0" smtClean="0"/>
          </a:p>
          <a:p>
            <a:pPr algn="just"/>
            <a:endParaRPr lang="pt-BR" sz="2000" dirty="0" smtClean="0"/>
          </a:p>
          <a:p>
            <a:pPr algn="just"/>
            <a:endParaRPr lang="pt-BR" sz="2000" dirty="0" smtClean="0"/>
          </a:p>
          <a:p>
            <a:pPr algn="just"/>
            <a:r>
              <a:rPr lang="pt-BR" sz="2000" dirty="0" smtClean="0"/>
              <a:t> </a:t>
            </a:r>
            <a:br>
              <a:rPr lang="pt-BR" sz="2000" dirty="0" smtClean="0"/>
            </a:br>
            <a:r>
              <a:rPr lang="pt-BR" sz="2000" dirty="0" smtClean="0"/>
              <a:t> </a:t>
            </a:r>
            <a:endParaRPr lang="pt-BR" sz="2000" dirty="0"/>
          </a:p>
        </p:txBody>
      </p:sp>
      <p:sp>
        <p:nvSpPr>
          <p:cNvPr id="12" name="Rectangle 9"/>
          <p:cNvSpPr>
            <a:spLocks noChangeArrowheads="1"/>
          </p:cNvSpPr>
          <p:nvPr/>
        </p:nvSpPr>
        <p:spPr bwMode="auto">
          <a:xfrm>
            <a:off x="0" y="0"/>
            <a:ext cx="9216008" cy="6885384"/>
          </a:xfrm>
          <a:prstGeom prst="rect">
            <a:avLst/>
          </a:prstGeom>
          <a:solidFill>
            <a:schemeClr val="bg1">
              <a:alpha val="12941"/>
            </a:schemeClr>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49263" eaLnBrk="0" fontAlgn="base" hangingPunct="0">
              <a:spcBef>
                <a:spcPct val="0"/>
              </a:spcBef>
              <a:spcAft>
                <a:spcPct val="0"/>
              </a:spcAft>
              <a:buFont typeface="Wingdings" panose="05000000000000000000" pitchFamily="2" charset="2"/>
              <a:buChar char="§"/>
              <a:defRPr/>
            </a:pPr>
            <a:endParaRPr lang="pt-BR" altLang="pt-BR" b="1" kern="0" dirty="0" smtClean="0">
              <a:solidFill>
                <a:srgbClr val="FF0000"/>
              </a:solidFill>
            </a:endParaRPr>
          </a:p>
        </p:txBody>
      </p:sp>
    </p:spTree>
    <p:extLst>
      <p:ext uri="{BB962C8B-B14F-4D97-AF65-F5344CB8AC3E}">
        <p14:creationId xmlns:p14="http://schemas.microsoft.com/office/powerpoint/2010/main" xmlns="" val="3694884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heckerboard(across)">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0"/>
            <a:ext cx="9143999" cy="6858000"/>
          </a:xfrm>
          <a:prstGeom prst="rect">
            <a:avLst/>
          </a:prstGeom>
        </p:spPr>
      </p:pic>
      <p:sp>
        <p:nvSpPr>
          <p:cNvPr id="2" name="Título 1"/>
          <p:cNvSpPr>
            <a:spLocks noGrp="1"/>
          </p:cNvSpPr>
          <p:nvPr>
            <p:ph type="ctrTitle"/>
          </p:nvPr>
        </p:nvSpPr>
        <p:spPr>
          <a:xfrm>
            <a:off x="1475656" y="44624"/>
            <a:ext cx="7848872" cy="2880320"/>
          </a:xfrm>
        </p:spPr>
        <p:txBody>
          <a:bodyPr>
            <a:normAutofit fontScale="90000"/>
          </a:bodyPr>
          <a:lstStyle/>
          <a:p>
            <a:r>
              <a:rPr lang="pt-BR" dirty="0"/>
              <a:t/>
            </a:r>
            <a:br>
              <a:rPr lang="pt-BR" dirty="0"/>
            </a:br>
            <a:r>
              <a:rPr lang="pt-BR" b="1" dirty="0">
                <a:solidFill>
                  <a:schemeClr val="bg1"/>
                </a:solidFill>
                <a:latin typeface="Adobe Caslon Pro" pitchFamily="18" charset="0"/>
              </a:rPr>
              <a:t>JORNADA</a:t>
            </a:r>
            <a:br>
              <a:rPr lang="pt-BR" b="1" dirty="0">
                <a:solidFill>
                  <a:schemeClr val="bg1"/>
                </a:solidFill>
                <a:latin typeface="Adobe Caslon Pro" pitchFamily="18" charset="0"/>
              </a:rPr>
            </a:br>
            <a:r>
              <a:rPr lang="pt-BR" b="1" dirty="0">
                <a:solidFill>
                  <a:schemeClr val="bg1"/>
                </a:solidFill>
                <a:latin typeface="Adobe Caslon Pro" pitchFamily="18" charset="0"/>
              </a:rPr>
              <a:t> MUNDIAL DOS </a:t>
            </a:r>
            <a:r>
              <a:rPr lang="pt-BR" b="1" dirty="0" smtClean="0">
                <a:solidFill>
                  <a:schemeClr val="bg1"/>
                </a:solidFill>
                <a:latin typeface="Adobe Caslon Pro" pitchFamily="18" charset="0"/>
              </a:rPr>
              <a:t>POBRES</a:t>
            </a:r>
            <a:br>
              <a:rPr lang="pt-BR" b="1" dirty="0" smtClean="0">
                <a:solidFill>
                  <a:schemeClr val="bg1"/>
                </a:solidFill>
                <a:latin typeface="Adobe Caslon Pro" pitchFamily="18" charset="0"/>
              </a:rPr>
            </a:br>
            <a:r>
              <a:rPr lang="pt-BR" sz="2200" b="1" dirty="0" smtClean="0">
                <a:solidFill>
                  <a:schemeClr val="bg1"/>
                </a:solidFill>
                <a:latin typeface="Adobe Caslon Pro" pitchFamily="18" charset="0"/>
              </a:rPr>
              <a:t>Semana da Solidariedade</a:t>
            </a:r>
            <a:r>
              <a:rPr lang="pt-BR" sz="2200" b="1" dirty="0">
                <a:solidFill>
                  <a:schemeClr val="bg1"/>
                </a:solidFill>
                <a:latin typeface="Adobe Caslon Pro" pitchFamily="18" charset="0"/>
              </a:rPr>
              <a:t/>
            </a:r>
            <a:br>
              <a:rPr lang="pt-BR" sz="2200" b="1" dirty="0">
                <a:solidFill>
                  <a:schemeClr val="bg1"/>
                </a:solidFill>
                <a:latin typeface="Adobe Caslon Pro" pitchFamily="18" charset="0"/>
              </a:rPr>
            </a:br>
            <a:r>
              <a:rPr lang="pt-BR" sz="2200" b="1" dirty="0">
                <a:solidFill>
                  <a:schemeClr val="bg1"/>
                </a:solidFill>
                <a:latin typeface="Adobe Caslon Pro" pitchFamily="18" charset="0"/>
              </a:rPr>
              <a:t/>
            </a:r>
            <a:br>
              <a:rPr lang="pt-BR" sz="2200" b="1" dirty="0">
                <a:solidFill>
                  <a:schemeClr val="bg1"/>
                </a:solidFill>
                <a:latin typeface="Adobe Caslon Pro" pitchFamily="18" charset="0"/>
              </a:rPr>
            </a:br>
            <a:endParaRPr lang="pt-BR" sz="2200" b="1" dirty="0">
              <a:solidFill>
                <a:schemeClr val="bg1"/>
              </a:solidFill>
              <a:latin typeface="Adobe Caslon Pro" pitchFamily="18" charset="0"/>
            </a:endParaRPr>
          </a:p>
        </p:txBody>
      </p:sp>
      <p:sp>
        <p:nvSpPr>
          <p:cNvPr id="3" name="Subtítulo 2"/>
          <p:cNvSpPr>
            <a:spLocks noGrp="1"/>
          </p:cNvSpPr>
          <p:nvPr>
            <p:ph type="subTitle" idx="1"/>
          </p:nvPr>
        </p:nvSpPr>
        <p:spPr>
          <a:xfrm>
            <a:off x="971600" y="3789040"/>
            <a:ext cx="6800800" cy="2592288"/>
          </a:xfrm>
        </p:spPr>
        <p:txBody>
          <a:bodyPr>
            <a:noAutofit/>
          </a:bodyPr>
          <a:lstStyle/>
          <a:p>
            <a:pPr algn="l"/>
            <a:endParaRPr lang="pt-BR" sz="4000" b="1" dirty="0" smtClean="0">
              <a:solidFill>
                <a:schemeClr val="bg1"/>
              </a:solidFill>
              <a:latin typeface="Adobe Caslon Pro" pitchFamily="18" charset="0"/>
            </a:endParaRPr>
          </a:p>
          <a:p>
            <a:pPr algn="l"/>
            <a:r>
              <a:rPr lang="pt-BR" sz="4000" b="1" dirty="0" smtClean="0">
                <a:solidFill>
                  <a:schemeClr val="bg1"/>
                </a:solidFill>
                <a:latin typeface="Adobe Caslon Pro" pitchFamily="18" charset="0"/>
              </a:rPr>
              <a:t>Tema: </a:t>
            </a:r>
          </a:p>
          <a:p>
            <a:pPr algn="l"/>
            <a:r>
              <a:rPr lang="pt-BR" b="1" dirty="0" smtClean="0">
                <a:solidFill>
                  <a:schemeClr val="bg1"/>
                </a:solidFill>
                <a:latin typeface="Adobe Caslon Pro" pitchFamily="18" charset="0"/>
              </a:rPr>
              <a:t>11 a 18 de novembro de 2018. </a:t>
            </a:r>
          </a:p>
          <a:p>
            <a:pPr algn="l"/>
            <a:endParaRPr lang="pt-BR" b="1" dirty="0">
              <a:solidFill>
                <a:schemeClr val="tx1"/>
              </a:solidFill>
              <a:latin typeface="Adobe Caslon Pro" pitchFamily="18" charset="0"/>
            </a:endParaRPr>
          </a:p>
        </p:txBody>
      </p:sp>
      <p:sp>
        <p:nvSpPr>
          <p:cNvPr id="10" name="Rectangle 29"/>
          <p:cNvSpPr/>
          <p:nvPr/>
        </p:nvSpPr>
        <p:spPr>
          <a:xfrm>
            <a:off x="179512" y="188640"/>
            <a:ext cx="8784976" cy="6480720"/>
          </a:xfrm>
          <a:prstGeom prst="rect">
            <a:avLst/>
          </a:prstGeom>
          <a:solidFill>
            <a:schemeClr val="accent4">
              <a:lumMod val="60000"/>
              <a:lumOff val="40000"/>
            </a:schemeClr>
          </a:solidFill>
          <a:ln w="57150" cap="flat" cmpd="sng" algn="ctr">
            <a:solidFill>
              <a:srgbClr val="002060"/>
            </a:solidFill>
            <a:prstDash val="solid"/>
          </a:ln>
          <a:effectLst/>
        </p:spPr>
        <p:txBody>
          <a:bodyPr anchor="ctr"/>
          <a:lstStyle/>
          <a:p>
            <a:pPr algn="just" defTabSz="449263" eaLnBrk="0" fontAlgn="base" hangingPunct="0">
              <a:spcBef>
                <a:spcPct val="0"/>
              </a:spcBef>
              <a:spcAft>
                <a:spcPct val="0"/>
              </a:spcAft>
              <a:defRPr/>
            </a:pPr>
            <a:endParaRPr lang="pt-BR" sz="1600" b="1" kern="0" dirty="0">
              <a:solidFill>
                <a:prstClr val="white"/>
              </a:solidFill>
              <a:latin typeface="Tw Cen MT" panose="020B0602020104020603"/>
            </a:endParaRPr>
          </a:p>
        </p:txBody>
      </p:sp>
      <p:pic>
        <p:nvPicPr>
          <p:cNvPr id="8" name="Espaço Reservado para Conteúdo 7"/>
          <p:cNvPicPr>
            <a:picLocks/>
          </p:cNvPicPr>
          <p:nvPr/>
        </p:nvPicPr>
        <p:blipFill>
          <a:blip r:embed="rId3" cstate="print"/>
          <a:srcRect l="16755" t="9718" r="26808" b="19436"/>
          <a:stretch>
            <a:fillRect/>
          </a:stretch>
        </p:blipFill>
        <p:spPr bwMode="auto">
          <a:xfrm>
            <a:off x="467544" y="404664"/>
            <a:ext cx="8208912" cy="5976664"/>
          </a:xfrm>
          <a:prstGeom prst="rect">
            <a:avLst/>
          </a:prstGeom>
          <a:noFill/>
          <a:ln w="9525">
            <a:noFill/>
            <a:miter lim="800000"/>
            <a:headEnd/>
            <a:tailEnd/>
          </a:ln>
        </p:spPr>
      </p:pic>
      <p:sp>
        <p:nvSpPr>
          <p:cNvPr id="7" name="Rectangle 29"/>
          <p:cNvSpPr/>
          <p:nvPr/>
        </p:nvSpPr>
        <p:spPr>
          <a:xfrm>
            <a:off x="395536" y="404664"/>
            <a:ext cx="8352928" cy="6148064"/>
          </a:xfrm>
          <a:prstGeom prst="rect">
            <a:avLst/>
          </a:prstGeom>
          <a:solidFill>
            <a:schemeClr val="bg1"/>
          </a:solidFill>
          <a:ln w="57150" cap="flat" cmpd="sng" algn="ctr">
            <a:solidFill>
              <a:srgbClr val="002060"/>
            </a:solidFill>
            <a:prstDash val="solid"/>
          </a:ln>
          <a:effectLst/>
        </p:spPr>
        <p:txBody>
          <a:bodyPr anchor="ctr"/>
          <a:lstStyle/>
          <a:p>
            <a:pPr algn="just" defTabSz="449263" eaLnBrk="0" fontAlgn="base" hangingPunct="0">
              <a:spcBef>
                <a:spcPct val="0"/>
              </a:spcBef>
              <a:spcAft>
                <a:spcPct val="0"/>
              </a:spcAft>
              <a:defRPr/>
            </a:pPr>
            <a:endParaRPr lang="pt-BR" sz="1600" b="1" kern="0" dirty="0">
              <a:solidFill>
                <a:prstClr val="white"/>
              </a:solidFill>
              <a:latin typeface="Tw Cen MT" panose="020B0602020104020603"/>
            </a:endParaRPr>
          </a:p>
        </p:txBody>
      </p:sp>
      <p:sp>
        <p:nvSpPr>
          <p:cNvPr id="9" name="Rectangle 9"/>
          <p:cNvSpPr>
            <a:spLocks noChangeArrowheads="1"/>
          </p:cNvSpPr>
          <p:nvPr/>
        </p:nvSpPr>
        <p:spPr bwMode="auto">
          <a:xfrm>
            <a:off x="359024" y="377280"/>
            <a:ext cx="8389440" cy="6148064"/>
          </a:xfrm>
          <a:prstGeom prst="rect">
            <a:avLst/>
          </a:prstGeom>
          <a:solidFill>
            <a:srgbClr val="FF0000">
              <a:alpha val="12941"/>
            </a:srgbClr>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49263" eaLnBrk="0" fontAlgn="base" hangingPunct="0">
              <a:spcBef>
                <a:spcPct val="0"/>
              </a:spcBef>
              <a:spcAft>
                <a:spcPct val="0"/>
              </a:spcAft>
              <a:buFont typeface="Wingdings" panose="05000000000000000000" pitchFamily="2" charset="2"/>
              <a:buChar char="§"/>
              <a:defRPr/>
            </a:pPr>
            <a:endParaRPr lang="pt-BR" altLang="pt-BR" b="1" kern="0" dirty="0" smtClean="0">
              <a:solidFill>
                <a:srgbClr val="FF0000"/>
              </a:solidFill>
            </a:endParaRPr>
          </a:p>
        </p:txBody>
      </p:sp>
      <p:sp>
        <p:nvSpPr>
          <p:cNvPr id="11" name="CaixaDeTexto 10"/>
          <p:cNvSpPr txBox="1"/>
          <p:nvPr/>
        </p:nvSpPr>
        <p:spPr>
          <a:xfrm>
            <a:off x="467544" y="476672"/>
            <a:ext cx="8136904" cy="5940088"/>
          </a:xfrm>
          <a:prstGeom prst="rect">
            <a:avLst/>
          </a:prstGeom>
          <a:noFill/>
        </p:spPr>
        <p:txBody>
          <a:bodyPr wrap="square" rtlCol="0">
            <a:spAutoFit/>
          </a:bodyPr>
          <a:lstStyle/>
          <a:p>
            <a:pPr algn="just"/>
            <a:r>
              <a:rPr lang="pt-BR" sz="2400" dirty="0" smtClean="0"/>
              <a:t>O desejo do Santo Padre é que, na semana anterior ao Dia Mundial dos Pobres, sejam realizadas ações concretas, tais como:</a:t>
            </a:r>
          </a:p>
          <a:p>
            <a:pPr algn="just"/>
            <a:r>
              <a:rPr lang="pt-BR" sz="2400" dirty="0" smtClean="0"/>
              <a:t/>
            </a:r>
            <a:br>
              <a:rPr lang="pt-BR" sz="2400" dirty="0" smtClean="0"/>
            </a:br>
            <a:r>
              <a:rPr lang="pt-BR" sz="2400" dirty="0" smtClean="0"/>
              <a:t>	</a:t>
            </a:r>
            <a:r>
              <a:rPr lang="pt-BR" sz="2000" dirty="0" smtClean="0"/>
              <a:t>Convidar os pobres e os voluntários para participarem, juntos,</a:t>
            </a:r>
            <a:br>
              <a:rPr lang="pt-BR" sz="2000" dirty="0" smtClean="0"/>
            </a:br>
            <a:r>
              <a:rPr lang="pt-BR" sz="2000" dirty="0" smtClean="0"/>
              <a:t>	na Eucaristia desse domingo, de modo que, no domingo seguinte, a 	celebração da Solenidade de Nosso Senhor Jesus Cristo</a:t>
            </a:r>
            <a:br>
              <a:rPr lang="pt-BR" sz="2000" dirty="0" smtClean="0"/>
            </a:br>
            <a:r>
              <a:rPr lang="pt-BR" sz="2000" dirty="0" smtClean="0"/>
              <a:t>	Rei do Universo seja ainda mais autêntica. Na verdade, a realeza de 	Cristo aparece em todo o seu significado precisamente no</a:t>
            </a:r>
            <a:br>
              <a:rPr lang="pt-BR" sz="2000" dirty="0" smtClean="0"/>
            </a:br>
            <a:r>
              <a:rPr lang="pt-BR" sz="2000" dirty="0" smtClean="0"/>
              <a:t>	</a:t>
            </a:r>
            <a:r>
              <a:rPr lang="pt-BR" sz="2000" dirty="0" err="1" smtClean="0"/>
              <a:t>Gólgota</a:t>
            </a:r>
            <a:r>
              <a:rPr lang="pt-BR" sz="2000" dirty="0" smtClean="0"/>
              <a:t>, quando o Inocente, pregado na cruz, pobre, nu e privado 	de tudo, encarna e revela a plenitude do amor de Deus. O seu</a:t>
            </a:r>
            <a:br>
              <a:rPr lang="pt-BR" sz="2000" dirty="0" smtClean="0"/>
            </a:br>
            <a:r>
              <a:rPr lang="pt-BR" sz="2000" dirty="0" smtClean="0"/>
              <a:t>	completo abandono ao Pai, ao mesmo tempo que exprime a sua</a:t>
            </a:r>
            <a:br>
              <a:rPr lang="pt-BR" sz="2000" dirty="0" smtClean="0"/>
            </a:br>
            <a:r>
              <a:rPr lang="pt-BR" sz="2000" dirty="0" smtClean="0"/>
              <a:t>	pobreza total, torna evidente a força desse amor, que o ressuscita</a:t>
            </a:r>
            <a:br>
              <a:rPr lang="pt-BR" sz="2000" dirty="0" smtClean="0"/>
            </a:br>
            <a:r>
              <a:rPr lang="pt-BR" sz="2000" dirty="0" smtClean="0"/>
              <a:t>	para uma vida nova no dia de Páscoa. </a:t>
            </a:r>
          </a:p>
          <a:p>
            <a:pPr algn="just"/>
            <a:endParaRPr lang="pt-BR" sz="2000" dirty="0" smtClean="0"/>
          </a:p>
          <a:p>
            <a:pPr algn="just"/>
            <a:r>
              <a:rPr lang="pt-BR" sz="2000" dirty="0" smtClean="0"/>
              <a:t>	Nesse domingo, se vivem em nossos bairros pobres que buscam</a:t>
            </a:r>
            <a:br>
              <a:rPr lang="pt-BR" sz="2000" dirty="0" smtClean="0"/>
            </a:br>
            <a:r>
              <a:rPr lang="pt-BR" sz="2000" dirty="0" smtClean="0"/>
              <a:t>	proteção e ajuda, aproximemo-nos deles; será um momento 	propício para encontrar o Deus que buscamos.</a:t>
            </a:r>
          </a:p>
        </p:txBody>
      </p:sp>
      <p:sp>
        <p:nvSpPr>
          <p:cNvPr id="12" name="Rectangle 9"/>
          <p:cNvSpPr>
            <a:spLocks noChangeArrowheads="1"/>
          </p:cNvSpPr>
          <p:nvPr/>
        </p:nvSpPr>
        <p:spPr bwMode="auto">
          <a:xfrm>
            <a:off x="0" y="0"/>
            <a:ext cx="9216008" cy="6885384"/>
          </a:xfrm>
          <a:prstGeom prst="rect">
            <a:avLst/>
          </a:prstGeom>
          <a:solidFill>
            <a:schemeClr val="bg1">
              <a:alpha val="12941"/>
            </a:schemeClr>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49263" eaLnBrk="0" fontAlgn="base" hangingPunct="0">
              <a:spcBef>
                <a:spcPct val="0"/>
              </a:spcBef>
              <a:spcAft>
                <a:spcPct val="0"/>
              </a:spcAft>
              <a:buFont typeface="Wingdings" panose="05000000000000000000" pitchFamily="2" charset="2"/>
              <a:buChar char="§"/>
              <a:defRPr/>
            </a:pPr>
            <a:endParaRPr lang="pt-BR" altLang="pt-BR" b="1" kern="0" dirty="0" smtClean="0">
              <a:solidFill>
                <a:srgbClr val="FF0000"/>
              </a:solidFill>
            </a:endParaRPr>
          </a:p>
        </p:txBody>
      </p:sp>
    </p:spTree>
    <p:extLst>
      <p:ext uri="{BB962C8B-B14F-4D97-AF65-F5344CB8AC3E}">
        <p14:creationId xmlns:p14="http://schemas.microsoft.com/office/powerpoint/2010/main" xmlns="" val="3694884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heckerboard(across)">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Cartaz da CF 2019 - 01.jpeg"/>
          <p:cNvPicPr>
            <a:picLocks noChangeAspect="1"/>
          </p:cNvPicPr>
          <p:nvPr/>
        </p:nvPicPr>
        <p:blipFill>
          <a:blip r:embed="rId3" cstate="print"/>
          <a:srcRect l="14563" r="14563" b="13209"/>
          <a:stretch>
            <a:fillRect/>
          </a:stretch>
        </p:blipFill>
        <p:spPr>
          <a:xfrm>
            <a:off x="2395308" y="548680"/>
            <a:ext cx="5057012" cy="6192687"/>
          </a:xfrm>
          <a:prstGeom prst="rect">
            <a:avLst/>
          </a:prstGeom>
        </p:spPr>
      </p:pic>
      <p:sp>
        <p:nvSpPr>
          <p:cNvPr id="5" name="Rectangle 29"/>
          <p:cNvSpPr/>
          <p:nvPr/>
        </p:nvSpPr>
        <p:spPr>
          <a:xfrm>
            <a:off x="107504" y="116632"/>
            <a:ext cx="8927976" cy="6597352"/>
          </a:xfrm>
          <a:prstGeom prst="rect">
            <a:avLst/>
          </a:prstGeom>
          <a:solidFill>
            <a:srgbClr val="FF0000"/>
          </a:solidFill>
          <a:ln w="15875" cap="flat" cmpd="sng" algn="ctr">
            <a:noFill/>
            <a:prstDash val="solid"/>
          </a:ln>
          <a:effectLst/>
        </p:spPr>
        <p:txBody>
          <a:bodyPr anchor="ctr"/>
          <a:lstStyle/>
          <a:p>
            <a:pPr algn="just" defTabSz="449263" eaLnBrk="0" fontAlgn="base" hangingPunct="0">
              <a:spcBef>
                <a:spcPct val="0"/>
              </a:spcBef>
              <a:spcAft>
                <a:spcPct val="0"/>
              </a:spcAft>
              <a:defRPr/>
            </a:pPr>
            <a:endParaRPr lang="pt-BR" sz="1600" b="1" kern="0" dirty="0">
              <a:solidFill>
                <a:prstClr val="white"/>
              </a:solidFill>
              <a:latin typeface="Tw Cen MT" panose="020B0602020104020603"/>
            </a:endParaRPr>
          </a:p>
        </p:txBody>
      </p:sp>
      <p:sp>
        <p:nvSpPr>
          <p:cNvPr id="8" name="Rectangle 29"/>
          <p:cNvSpPr/>
          <p:nvPr/>
        </p:nvSpPr>
        <p:spPr>
          <a:xfrm>
            <a:off x="251520" y="260648"/>
            <a:ext cx="8640960" cy="6264696"/>
          </a:xfrm>
          <a:prstGeom prst="rect">
            <a:avLst/>
          </a:prstGeom>
          <a:solidFill>
            <a:schemeClr val="accent3">
              <a:lumMod val="60000"/>
              <a:lumOff val="40000"/>
            </a:schemeClr>
          </a:solidFill>
          <a:ln w="15875" cap="flat" cmpd="sng" algn="ctr">
            <a:noFill/>
            <a:prstDash val="solid"/>
          </a:ln>
          <a:effectLst/>
        </p:spPr>
        <p:txBody>
          <a:bodyPr anchor="ctr"/>
          <a:lstStyle/>
          <a:p>
            <a:pPr algn="just" defTabSz="449263" eaLnBrk="0" fontAlgn="base" hangingPunct="0">
              <a:spcBef>
                <a:spcPct val="0"/>
              </a:spcBef>
              <a:spcAft>
                <a:spcPct val="0"/>
              </a:spcAft>
              <a:defRPr/>
            </a:pPr>
            <a:endParaRPr lang="pt-BR" sz="1600" b="1" kern="0" dirty="0">
              <a:solidFill>
                <a:prstClr val="white"/>
              </a:solidFill>
              <a:latin typeface="Tw Cen MT" panose="020B0602020104020603"/>
            </a:endParaRPr>
          </a:p>
        </p:txBody>
      </p:sp>
      <p:sp>
        <p:nvSpPr>
          <p:cNvPr id="3" name="Retângulo 2"/>
          <p:cNvSpPr>
            <a:spLocks noChangeArrowheads="1"/>
          </p:cNvSpPr>
          <p:nvPr>
            <p:custDataLst>
              <p:tags r:id="rId1"/>
            </p:custDataLst>
          </p:nvPr>
        </p:nvSpPr>
        <p:spPr bwMode="auto">
          <a:xfrm>
            <a:off x="467544" y="476672"/>
            <a:ext cx="8136904" cy="5904656"/>
          </a:xfrm>
          <a:prstGeom prst="rect">
            <a:avLst/>
          </a:prstGeom>
          <a:solidFill>
            <a:schemeClr val="bg1">
              <a:alpha val="44000"/>
            </a:schemeClr>
          </a:solidFill>
          <a:ln w="19050">
            <a:solidFill>
              <a:srgbClr val="C00000"/>
            </a:solidFill>
            <a:prstDash val="lgDashDot"/>
            <a:miter lim="800000"/>
            <a:headEnd/>
            <a:tailEnd/>
          </a:ln>
        </p:spPr>
        <p:txBody>
          <a:bodyPr anchor="ctr"/>
          <a:lstStyle/>
          <a:p>
            <a:pPr lvl="3" algn="just" defTabSz="449263" eaLnBrk="0" fontAlgn="base" hangingPunct="0">
              <a:spcBef>
                <a:spcPts val="100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pt-BR" sz="2400" b="1" dirty="0">
              <a:effectLst>
                <a:outerShdw blurRad="38100" dist="38100" dir="2700000" algn="tl">
                  <a:srgbClr val="C0C0C0"/>
                </a:outerShdw>
              </a:effectLst>
              <a:latin typeface="Times New Roman" pitchFamily="16" charset="0"/>
              <a:ea typeface="SimSun" panose="02010600030101010101" pitchFamily="2" charset="-122"/>
            </a:endParaRPr>
          </a:p>
        </p:txBody>
      </p:sp>
      <p:sp>
        <p:nvSpPr>
          <p:cNvPr id="6" name="Rectangle 9"/>
          <p:cNvSpPr>
            <a:spLocks noChangeArrowheads="1"/>
          </p:cNvSpPr>
          <p:nvPr/>
        </p:nvSpPr>
        <p:spPr bwMode="auto">
          <a:xfrm>
            <a:off x="467544" y="476672"/>
            <a:ext cx="8136904" cy="5904656"/>
          </a:xfrm>
          <a:prstGeom prst="rect">
            <a:avLst/>
          </a:prstGeom>
          <a:solidFill>
            <a:srgbClr val="FF0000">
              <a:alpha val="12941"/>
            </a:srgbClr>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49263" eaLnBrk="0" fontAlgn="base" hangingPunct="0">
              <a:spcBef>
                <a:spcPct val="0"/>
              </a:spcBef>
              <a:spcAft>
                <a:spcPct val="0"/>
              </a:spcAft>
              <a:buFont typeface="Wingdings" panose="05000000000000000000" pitchFamily="2" charset="2"/>
              <a:buChar char="§"/>
              <a:defRPr/>
            </a:pPr>
            <a:endParaRPr lang="pt-BR" altLang="pt-BR" b="1" kern="0" dirty="0" smtClean="0">
              <a:solidFill>
                <a:srgbClr val="FF0000"/>
              </a:solidFill>
            </a:endParaRPr>
          </a:p>
        </p:txBody>
      </p:sp>
      <p:sp>
        <p:nvSpPr>
          <p:cNvPr id="11" name="Espaço Reservado para Número de Slide 10"/>
          <p:cNvSpPr>
            <a:spLocks noGrp="1"/>
          </p:cNvSpPr>
          <p:nvPr>
            <p:ph type="sldNum" sz="quarter" idx="12"/>
          </p:nvPr>
        </p:nvSpPr>
        <p:spPr>
          <a:xfrm>
            <a:off x="6974904" y="6597352"/>
            <a:ext cx="2133600" cy="365125"/>
          </a:xfrm>
        </p:spPr>
        <p:txBody>
          <a:bodyPr/>
          <a:lstStyle/>
          <a:p>
            <a:fld id="{22C4E9CA-A6F7-4D7B-81AB-A496E6454ED3}" type="slidenum">
              <a:rPr lang="pt-BR" b="1" smtClean="0">
                <a:solidFill>
                  <a:schemeClr val="tx1"/>
                </a:solidFill>
              </a:rPr>
              <a:pPr/>
              <a:t>3</a:t>
            </a:fld>
            <a:endParaRPr lang="pt-BR" b="1" dirty="0">
              <a:solidFill>
                <a:schemeClr val="tx1"/>
              </a:solidFill>
            </a:endParaRPr>
          </a:p>
        </p:txBody>
      </p:sp>
      <p:sp>
        <p:nvSpPr>
          <p:cNvPr id="12" name="Espaço Reservado para Rodapé 11"/>
          <p:cNvSpPr>
            <a:spLocks noGrp="1"/>
          </p:cNvSpPr>
          <p:nvPr>
            <p:ph type="ftr" sz="quarter" idx="11"/>
          </p:nvPr>
        </p:nvSpPr>
        <p:spPr>
          <a:xfrm>
            <a:off x="3124200" y="6592267"/>
            <a:ext cx="2895600" cy="365125"/>
          </a:xfrm>
        </p:spPr>
        <p:txBody>
          <a:bodyPr/>
          <a:lstStyle/>
          <a:p>
            <a:r>
              <a:rPr lang="pt-BR" b="1" dirty="0" smtClean="0">
                <a:solidFill>
                  <a:schemeClr val="tx1"/>
                </a:solidFill>
              </a:rPr>
              <a:t>Toninho Evangelista - ENAC</a:t>
            </a:r>
            <a:endParaRPr lang="pt-BR" b="1" dirty="0">
              <a:solidFill>
                <a:schemeClr val="tx1"/>
              </a:solidFill>
            </a:endParaRPr>
          </a:p>
        </p:txBody>
      </p:sp>
      <p:sp>
        <p:nvSpPr>
          <p:cNvPr id="13" name="Espaço Reservado para Data 12"/>
          <p:cNvSpPr>
            <a:spLocks noGrp="1"/>
          </p:cNvSpPr>
          <p:nvPr>
            <p:ph type="dt" sz="half" idx="10"/>
          </p:nvPr>
        </p:nvSpPr>
        <p:spPr>
          <a:xfrm>
            <a:off x="35496" y="6592267"/>
            <a:ext cx="2133600" cy="365125"/>
          </a:xfrm>
        </p:spPr>
        <p:txBody>
          <a:bodyPr/>
          <a:lstStyle/>
          <a:p>
            <a:fld id="{CB006C66-9816-45AF-8761-6B234F8366F1}" type="datetime1">
              <a:rPr lang="pt-BR" b="1" smtClean="0">
                <a:solidFill>
                  <a:schemeClr val="tx1"/>
                </a:solidFill>
              </a:rPr>
              <a:pPr/>
              <a:t>03/02/2019</a:t>
            </a:fld>
            <a:endParaRPr lang="pt-BR" b="1" dirty="0">
              <a:solidFill>
                <a:schemeClr val="tx1"/>
              </a:solidFill>
            </a:endParaRPr>
          </a:p>
        </p:txBody>
      </p:sp>
      <p:sp>
        <p:nvSpPr>
          <p:cNvPr id="14" name="Rectangle 9"/>
          <p:cNvSpPr>
            <a:spLocks noChangeArrowheads="1"/>
          </p:cNvSpPr>
          <p:nvPr/>
        </p:nvSpPr>
        <p:spPr bwMode="auto">
          <a:xfrm>
            <a:off x="467544" y="476672"/>
            <a:ext cx="8136904" cy="5904656"/>
          </a:xfrm>
          <a:prstGeom prst="rect">
            <a:avLst/>
          </a:prstGeom>
          <a:solidFill>
            <a:srgbClr val="FF0000">
              <a:alpha val="12941"/>
            </a:srgbClr>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49263" eaLnBrk="0" fontAlgn="base" hangingPunct="0">
              <a:spcBef>
                <a:spcPct val="0"/>
              </a:spcBef>
              <a:spcAft>
                <a:spcPct val="0"/>
              </a:spcAft>
              <a:buFont typeface="Wingdings" panose="05000000000000000000" pitchFamily="2" charset="2"/>
              <a:buChar char="§"/>
              <a:defRPr/>
            </a:pPr>
            <a:endParaRPr lang="pt-BR" altLang="pt-BR" b="1" kern="0" dirty="0" smtClean="0">
              <a:solidFill>
                <a:srgbClr val="FF0000"/>
              </a:solidFill>
            </a:endParaRPr>
          </a:p>
        </p:txBody>
      </p:sp>
      <p:sp>
        <p:nvSpPr>
          <p:cNvPr id="16" name="Rectangle 9"/>
          <p:cNvSpPr>
            <a:spLocks noChangeArrowheads="1"/>
          </p:cNvSpPr>
          <p:nvPr/>
        </p:nvSpPr>
        <p:spPr bwMode="auto">
          <a:xfrm>
            <a:off x="-36512" y="0"/>
            <a:ext cx="9180512" cy="6885384"/>
          </a:xfrm>
          <a:prstGeom prst="rect">
            <a:avLst/>
          </a:prstGeom>
          <a:solidFill>
            <a:schemeClr val="tx1">
              <a:alpha val="12941"/>
            </a:schemeClr>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49263" eaLnBrk="0" fontAlgn="base" hangingPunct="0">
              <a:spcBef>
                <a:spcPct val="0"/>
              </a:spcBef>
              <a:spcAft>
                <a:spcPct val="0"/>
              </a:spcAft>
              <a:buFont typeface="Wingdings" panose="05000000000000000000" pitchFamily="2" charset="2"/>
              <a:buChar char="§"/>
              <a:defRPr/>
            </a:pPr>
            <a:endParaRPr lang="pt-BR" altLang="pt-BR" b="1" kern="0" dirty="0" smtClean="0">
              <a:solidFill>
                <a:srgbClr val="FF0000"/>
              </a:solidFill>
            </a:endParaRPr>
          </a:p>
        </p:txBody>
      </p:sp>
      <p:pic>
        <p:nvPicPr>
          <p:cNvPr id="15" name="Picture 5" descr="Resultado de imagem para palavra de Deus é luz"/>
          <p:cNvPicPr>
            <a:picLocks noChangeAspect="1" noChangeArrowheads="1"/>
          </p:cNvPicPr>
          <p:nvPr/>
        </p:nvPicPr>
        <p:blipFill>
          <a:blip r:embed="rId4" cstate="print"/>
          <a:srcRect/>
          <a:stretch>
            <a:fillRect/>
          </a:stretch>
        </p:blipFill>
        <p:spPr bwMode="auto">
          <a:xfrm>
            <a:off x="611559" y="620688"/>
            <a:ext cx="7859963" cy="5616624"/>
          </a:xfrm>
          <a:prstGeom prst="rect">
            <a:avLst/>
          </a:prstGeom>
          <a:noFill/>
          <a:ln w="9525">
            <a:noFill/>
            <a:miter lim="800000"/>
            <a:headEnd/>
            <a:tailEnd/>
          </a:ln>
        </p:spPr>
      </p:pic>
      <p:sp>
        <p:nvSpPr>
          <p:cNvPr id="17" name="Retângulo 16"/>
          <p:cNvSpPr/>
          <p:nvPr/>
        </p:nvSpPr>
        <p:spPr>
          <a:xfrm>
            <a:off x="3923928" y="5157192"/>
            <a:ext cx="4439164" cy="923330"/>
          </a:xfrm>
          <a:prstGeom prst="rect">
            <a:avLst/>
          </a:prstGeom>
          <a:noFill/>
        </p:spPr>
        <p:txBody>
          <a:bodyPr wrap="none" lIns="91440" tIns="45720" rIns="91440" bIns="45720">
            <a:spAutoFit/>
          </a:bodyPr>
          <a:lstStyle/>
          <a:p>
            <a:pPr algn="ctr"/>
            <a:r>
              <a:rPr lang="pt-BR"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dualidades...</a:t>
            </a:r>
            <a:endPar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8" name="Rectangle 29"/>
          <p:cNvSpPr/>
          <p:nvPr/>
        </p:nvSpPr>
        <p:spPr>
          <a:xfrm>
            <a:off x="539552" y="548680"/>
            <a:ext cx="7992888" cy="5805264"/>
          </a:xfrm>
          <a:prstGeom prst="rect">
            <a:avLst/>
          </a:prstGeom>
          <a:solidFill>
            <a:schemeClr val="bg1"/>
          </a:solidFill>
          <a:ln w="15875" cap="flat" cmpd="sng" algn="ctr">
            <a:noFill/>
            <a:prstDash val="solid"/>
          </a:ln>
          <a:effectLst/>
        </p:spPr>
        <p:txBody>
          <a:bodyPr anchor="ctr"/>
          <a:lstStyle/>
          <a:p>
            <a:pPr algn="just" defTabSz="449263" eaLnBrk="0" fontAlgn="base" hangingPunct="0">
              <a:spcBef>
                <a:spcPct val="0"/>
              </a:spcBef>
              <a:spcAft>
                <a:spcPct val="0"/>
              </a:spcAft>
              <a:defRPr/>
            </a:pPr>
            <a:endParaRPr lang="pt-BR" sz="1600" b="1" kern="0" dirty="0">
              <a:solidFill>
                <a:prstClr val="white"/>
              </a:solidFill>
              <a:latin typeface="Tw Cen MT" panose="020B0602020104020603"/>
            </a:endParaRPr>
          </a:p>
        </p:txBody>
      </p:sp>
      <p:sp>
        <p:nvSpPr>
          <p:cNvPr id="19" name="Retângulo 18"/>
          <p:cNvSpPr/>
          <p:nvPr/>
        </p:nvSpPr>
        <p:spPr>
          <a:xfrm>
            <a:off x="611560" y="620688"/>
            <a:ext cx="7920880" cy="6463308"/>
          </a:xfrm>
          <a:prstGeom prst="rect">
            <a:avLst/>
          </a:prstGeom>
        </p:spPr>
        <p:txBody>
          <a:bodyPr wrap="square">
            <a:spAutoFit/>
          </a:bodyPr>
          <a:lstStyle/>
          <a:p>
            <a:pPr algn="just"/>
            <a:r>
              <a:rPr lang="pt-BR" sz="2300" b="1" dirty="0" smtClean="0"/>
              <a:t>Deus não surpreende Caim pela dimensão do culto,</a:t>
            </a:r>
            <a:r>
              <a:rPr lang="pt-BR" sz="2300" dirty="0" smtClean="0"/>
              <a:t> ou seja,</a:t>
            </a:r>
            <a:br>
              <a:rPr lang="pt-BR" sz="2300" dirty="0" smtClean="0"/>
            </a:br>
            <a:r>
              <a:rPr lang="pt-BR" sz="2300" dirty="0" smtClean="0"/>
              <a:t>pelo significado de sua oferta, mas por perguntar pelo seu irmão, que ele sabia onde estava. Como Caim, também estamos sendo surpreendidos por Deus nesta Campanha da Fraternidade, pois sabemos onde estão os nossos irmãos. Os que ainda não morreram, agonizam-se de fome, ou por não terem direto à moradia, trabalho, transporte público, educação e saúde de qualidade. </a:t>
            </a:r>
            <a:r>
              <a:rPr lang="pt-BR" sz="2300" b="1" dirty="0" smtClean="0"/>
              <a:t>Ser indiferente a esse sofrimento é responder a Deus com a mesma dureza de Caim “Por acaso, eu sou responsável pelo meu irmão?”</a:t>
            </a:r>
            <a:r>
              <a:rPr lang="pt-BR" sz="2300" dirty="0" smtClean="0"/>
              <a:t> </a:t>
            </a:r>
          </a:p>
          <a:p>
            <a:pPr algn="just"/>
            <a:endParaRPr lang="pt-BR" sz="500" dirty="0" smtClean="0"/>
          </a:p>
          <a:p>
            <a:pPr algn="just"/>
            <a:r>
              <a:rPr lang="pt-BR" sz="2400" dirty="0" smtClean="0"/>
              <a:t>Ao defender que as Políticas Públicas são condições para a</a:t>
            </a:r>
            <a:br>
              <a:rPr lang="pt-BR" sz="2400" dirty="0" smtClean="0"/>
            </a:br>
            <a:r>
              <a:rPr lang="pt-BR" sz="2400" dirty="0" smtClean="0"/>
              <a:t>fraternidade, </a:t>
            </a:r>
            <a:r>
              <a:rPr lang="pt-BR" sz="2400" b="1" dirty="0" smtClean="0"/>
              <a:t>essa campanha nos alerta para o exercício de uma escuta qualificada em relação à questão de moradia</a:t>
            </a:r>
            <a:r>
              <a:rPr lang="pt-BR" sz="2400" dirty="0" smtClean="0"/>
              <a:t>, a não efetivação desse direito é um atentado contra a vida de muitas famílias que procuram abrigo nas estribarias urbanas e rurais.</a:t>
            </a:r>
          </a:p>
          <a:p>
            <a:pPr algn="just"/>
            <a:endParaRPr lang="pt-BR" sz="2000" dirty="0"/>
          </a:p>
        </p:txBody>
      </p:sp>
      <p:sp>
        <p:nvSpPr>
          <p:cNvPr id="20" name="Rectangle 9"/>
          <p:cNvSpPr>
            <a:spLocks noChangeArrowheads="1"/>
          </p:cNvSpPr>
          <p:nvPr/>
        </p:nvSpPr>
        <p:spPr bwMode="auto">
          <a:xfrm>
            <a:off x="0" y="0"/>
            <a:ext cx="9216008" cy="6885384"/>
          </a:xfrm>
          <a:prstGeom prst="rect">
            <a:avLst/>
          </a:prstGeom>
          <a:solidFill>
            <a:schemeClr val="bg1">
              <a:alpha val="12941"/>
            </a:schemeClr>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49263" eaLnBrk="0" fontAlgn="base" hangingPunct="0">
              <a:spcBef>
                <a:spcPct val="0"/>
              </a:spcBef>
              <a:spcAft>
                <a:spcPct val="0"/>
              </a:spcAft>
              <a:buFont typeface="Wingdings" panose="05000000000000000000" pitchFamily="2" charset="2"/>
              <a:buChar char="§"/>
              <a:defRPr/>
            </a:pPr>
            <a:endParaRPr lang="pt-BR" altLang="pt-BR" b="1" kern="0"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childTnLst>
                                </p:cTn>
                              </p:par>
                              <p:par>
                                <p:cTn id="12" presetID="5" presetClass="entr" presetSubtype="10" fill="hold" grpId="1"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heckerboard(across)">
                                      <p:cBhvr>
                                        <p:cTn id="14" dur="500"/>
                                        <p:tgtEl>
                                          <p:spTgt spid="5"/>
                                        </p:tgtEl>
                                      </p:cBhvr>
                                    </p:animEffect>
                                  </p:childTnLst>
                                </p:cTn>
                              </p:par>
                            </p:childTnLst>
                          </p:cTn>
                        </p:par>
                        <p:par>
                          <p:cTn id="15" fill="hold">
                            <p:stCondLst>
                              <p:cond delay="4000"/>
                            </p:stCondLst>
                            <p:childTnLst>
                              <p:par>
                                <p:cTn id="16" presetID="10"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000"/>
                                        <p:tgtEl>
                                          <p:spTgt spid="18"/>
                                        </p:tgtEl>
                                      </p:cBhvr>
                                    </p:animEffect>
                                  </p:childTnLst>
                                </p:cTn>
                              </p:par>
                              <p:par>
                                <p:cTn id="19" presetID="5" presetClass="entr" presetSubtype="10" fill="hold" grpId="1"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checkerboard(across)">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checkerboard(across)">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8" grpId="0" animBg="1"/>
      <p:bldP spid="18" grpId="0" animBg="1"/>
      <p:bldP spid="18" grpId="1" animBg="1"/>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0"/>
            <a:ext cx="9143999" cy="6858000"/>
          </a:xfrm>
          <a:prstGeom prst="rect">
            <a:avLst/>
          </a:prstGeom>
        </p:spPr>
      </p:pic>
      <p:sp>
        <p:nvSpPr>
          <p:cNvPr id="2" name="Título 1"/>
          <p:cNvSpPr>
            <a:spLocks noGrp="1"/>
          </p:cNvSpPr>
          <p:nvPr>
            <p:ph type="ctrTitle"/>
          </p:nvPr>
        </p:nvSpPr>
        <p:spPr>
          <a:xfrm>
            <a:off x="1475656" y="44624"/>
            <a:ext cx="7848872" cy="2880320"/>
          </a:xfrm>
        </p:spPr>
        <p:txBody>
          <a:bodyPr>
            <a:normAutofit fontScale="90000"/>
          </a:bodyPr>
          <a:lstStyle/>
          <a:p>
            <a:r>
              <a:rPr lang="pt-BR" dirty="0"/>
              <a:t/>
            </a:r>
            <a:br>
              <a:rPr lang="pt-BR" dirty="0"/>
            </a:br>
            <a:r>
              <a:rPr lang="pt-BR" b="1" dirty="0">
                <a:solidFill>
                  <a:schemeClr val="bg1"/>
                </a:solidFill>
                <a:latin typeface="Adobe Caslon Pro" pitchFamily="18" charset="0"/>
              </a:rPr>
              <a:t>JORNADA</a:t>
            </a:r>
            <a:br>
              <a:rPr lang="pt-BR" b="1" dirty="0">
                <a:solidFill>
                  <a:schemeClr val="bg1"/>
                </a:solidFill>
                <a:latin typeface="Adobe Caslon Pro" pitchFamily="18" charset="0"/>
              </a:rPr>
            </a:br>
            <a:r>
              <a:rPr lang="pt-BR" b="1" dirty="0">
                <a:solidFill>
                  <a:schemeClr val="bg1"/>
                </a:solidFill>
                <a:latin typeface="Adobe Caslon Pro" pitchFamily="18" charset="0"/>
              </a:rPr>
              <a:t> MUNDIAL DOS </a:t>
            </a:r>
            <a:r>
              <a:rPr lang="pt-BR" b="1" dirty="0" smtClean="0">
                <a:solidFill>
                  <a:schemeClr val="bg1"/>
                </a:solidFill>
                <a:latin typeface="Adobe Caslon Pro" pitchFamily="18" charset="0"/>
              </a:rPr>
              <a:t>POBRES</a:t>
            </a:r>
            <a:br>
              <a:rPr lang="pt-BR" b="1" dirty="0" smtClean="0">
                <a:solidFill>
                  <a:schemeClr val="bg1"/>
                </a:solidFill>
                <a:latin typeface="Adobe Caslon Pro" pitchFamily="18" charset="0"/>
              </a:rPr>
            </a:br>
            <a:r>
              <a:rPr lang="pt-BR" sz="2200" b="1" dirty="0" smtClean="0">
                <a:solidFill>
                  <a:schemeClr val="bg1"/>
                </a:solidFill>
                <a:latin typeface="Adobe Caslon Pro" pitchFamily="18" charset="0"/>
              </a:rPr>
              <a:t>Semana da Solidariedade</a:t>
            </a:r>
            <a:r>
              <a:rPr lang="pt-BR" sz="2200" b="1" dirty="0">
                <a:solidFill>
                  <a:schemeClr val="bg1"/>
                </a:solidFill>
                <a:latin typeface="Adobe Caslon Pro" pitchFamily="18" charset="0"/>
              </a:rPr>
              <a:t/>
            </a:r>
            <a:br>
              <a:rPr lang="pt-BR" sz="2200" b="1" dirty="0">
                <a:solidFill>
                  <a:schemeClr val="bg1"/>
                </a:solidFill>
                <a:latin typeface="Adobe Caslon Pro" pitchFamily="18" charset="0"/>
              </a:rPr>
            </a:br>
            <a:r>
              <a:rPr lang="pt-BR" sz="2200" b="1" dirty="0">
                <a:solidFill>
                  <a:schemeClr val="bg1"/>
                </a:solidFill>
                <a:latin typeface="Adobe Caslon Pro" pitchFamily="18" charset="0"/>
              </a:rPr>
              <a:t/>
            </a:r>
            <a:br>
              <a:rPr lang="pt-BR" sz="2200" b="1" dirty="0">
                <a:solidFill>
                  <a:schemeClr val="bg1"/>
                </a:solidFill>
                <a:latin typeface="Adobe Caslon Pro" pitchFamily="18" charset="0"/>
              </a:rPr>
            </a:br>
            <a:endParaRPr lang="pt-BR" sz="2200" b="1" dirty="0">
              <a:solidFill>
                <a:schemeClr val="bg1"/>
              </a:solidFill>
              <a:latin typeface="Adobe Caslon Pro" pitchFamily="18" charset="0"/>
            </a:endParaRPr>
          </a:p>
        </p:txBody>
      </p:sp>
      <p:sp>
        <p:nvSpPr>
          <p:cNvPr id="3" name="Subtítulo 2"/>
          <p:cNvSpPr>
            <a:spLocks noGrp="1"/>
          </p:cNvSpPr>
          <p:nvPr>
            <p:ph type="subTitle" idx="1"/>
          </p:nvPr>
        </p:nvSpPr>
        <p:spPr>
          <a:xfrm>
            <a:off x="971600" y="3789040"/>
            <a:ext cx="6800800" cy="2592288"/>
          </a:xfrm>
        </p:spPr>
        <p:txBody>
          <a:bodyPr>
            <a:noAutofit/>
          </a:bodyPr>
          <a:lstStyle/>
          <a:p>
            <a:pPr algn="l"/>
            <a:endParaRPr lang="pt-BR" sz="4000" b="1" dirty="0" smtClean="0">
              <a:solidFill>
                <a:schemeClr val="bg1"/>
              </a:solidFill>
              <a:latin typeface="Adobe Caslon Pro" pitchFamily="18" charset="0"/>
            </a:endParaRPr>
          </a:p>
          <a:p>
            <a:pPr algn="l"/>
            <a:r>
              <a:rPr lang="pt-BR" sz="4000" b="1" dirty="0" smtClean="0">
                <a:solidFill>
                  <a:schemeClr val="bg1"/>
                </a:solidFill>
                <a:latin typeface="Adobe Caslon Pro" pitchFamily="18" charset="0"/>
              </a:rPr>
              <a:t>Tema: </a:t>
            </a:r>
          </a:p>
          <a:p>
            <a:pPr algn="l"/>
            <a:r>
              <a:rPr lang="pt-BR" b="1" dirty="0" smtClean="0">
                <a:solidFill>
                  <a:schemeClr val="bg1"/>
                </a:solidFill>
                <a:latin typeface="Adobe Caslon Pro" pitchFamily="18" charset="0"/>
              </a:rPr>
              <a:t>11 a 18 de novembro de 2018. </a:t>
            </a:r>
          </a:p>
          <a:p>
            <a:pPr algn="l"/>
            <a:endParaRPr lang="pt-BR" b="1" dirty="0">
              <a:solidFill>
                <a:schemeClr val="tx1"/>
              </a:solidFill>
              <a:latin typeface="Adobe Caslon Pro" pitchFamily="18" charset="0"/>
            </a:endParaRPr>
          </a:p>
        </p:txBody>
      </p:sp>
      <p:sp>
        <p:nvSpPr>
          <p:cNvPr id="10" name="Rectangle 29"/>
          <p:cNvSpPr/>
          <p:nvPr/>
        </p:nvSpPr>
        <p:spPr>
          <a:xfrm>
            <a:off x="179512" y="188640"/>
            <a:ext cx="8784976" cy="6480720"/>
          </a:xfrm>
          <a:prstGeom prst="rect">
            <a:avLst/>
          </a:prstGeom>
          <a:solidFill>
            <a:schemeClr val="accent4">
              <a:lumMod val="60000"/>
              <a:lumOff val="40000"/>
            </a:schemeClr>
          </a:solidFill>
          <a:ln w="57150" cap="flat" cmpd="sng" algn="ctr">
            <a:solidFill>
              <a:srgbClr val="002060"/>
            </a:solidFill>
            <a:prstDash val="solid"/>
          </a:ln>
          <a:effectLst/>
        </p:spPr>
        <p:txBody>
          <a:bodyPr anchor="ctr"/>
          <a:lstStyle/>
          <a:p>
            <a:pPr algn="just" defTabSz="449263" eaLnBrk="0" fontAlgn="base" hangingPunct="0">
              <a:spcBef>
                <a:spcPct val="0"/>
              </a:spcBef>
              <a:spcAft>
                <a:spcPct val="0"/>
              </a:spcAft>
              <a:defRPr/>
            </a:pPr>
            <a:endParaRPr lang="pt-BR" sz="1600" b="1" kern="0" dirty="0">
              <a:solidFill>
                <a:prstClr val="white"/>
              </a:solidFill>
              <a:latin typeface="Tw Cen MT" panose="020B0602020104020603"/>
            </a:endParaRPr>
          </a:p>
        </p:txBody>
      </p:sp>
      <p:pic>
        <p:nvPicPr>
          <p:cNvPr id="8" name="Espaço Reservado para Conteúdo 7"/>
          <p:cNvPicPr>
            <a:picLocks/>
          </p:cNvPicPr>
          <p:nvPr/>
        </p:nvPicPr>
        <p:blipFill>
          <a:blip r:embed="rId3" cstate="print"/>
          <a:srcRect l="16755" t="9718" r="26808" b="19436"/>
          <a:stretch>
            <a:fillRect/>
          </a:stretch>
        </p:blipFill>
        <p:spPr bwMode="auto">
          <a:xfrm>
            <a:off x="467544" y="404664"/>
            <a:ext cx="8208912" cy="5976664"/>
          </a:xfrm>
          <a:prstGeom prst="rect">
            <a:avLst/>
          </a:prstGeom>
          <a:noFill/>
          <a:ln w="9525">
            <a:noFill/>
            <a:miter lim="800000"/>
            <a:headEnd/>
            <a:tailEnd/>
          </a:ln>
        </p:spPr>
      </p:pic>
      <p:sp>
        <p:nvSpPr>
          <p:cNvPr id="7" name="Rectangle 29"/>
          <p:cNvSpPr/>
          <p:nvPr/>
        </p:nvSpPr>
        <p:spPr>
          <a:xfrm>
            <a:off x="395536" y="404664"/>
            <a:ext cx="8352928" cy="6148064"/>
          </a:xfrm>
          <a:prstGeom prst="rect">
            <a:avLst/>
          </a:prstGeom>
          <a:solidFill>
            <a:schemeClr val="bg1"/>
          </a:solidFill>
          <a:ln w="57150" cap="flat" cmpd="sng" algn="ctr">
            <a:solidFill>
              <a:srgbClr val="002060"/>
            </a:solidFill>
            <a:prstDash val="solid"/>
          </a:ln>
          <a:effectLst/>
        </p:spPr>
        <p:txBody>
          <a:bodyPr anchor="ctr"/>
          <a:lstStyle/>
          <a:p>
            <a:pPr algn="just" defTabSz="449263" eaLnBrk="0" fontAlgn="base" hangingPunct="0">
              <a:spcBef>
                <a:spcPct val="0"/>
              </a:spcBef>
              <a:spcAft>
                <a:spcPct val="0"/>
              </a:spcAft>
              <a:defRPr/>
            </a:pPr>
            <a:endParaRPr lang="pt-BR" sz="1600" b="1" kern="0" dirty="0">
              <a:solidFill>
                <a:prstClr val="white"/>
              </a:solidFill>
              <a:latin typeface="Tw Cen MT" panose="020B0602020104020603"/>
            </a:endParaRPr>
          </a:p>
        </p:txBody>
      </p:sp>
      <p:sp>
        <p:nvSpPr>
          <p:cNvPr id="9" name="Rectangle 9"/>
          <p:cNvSpPr>
            <a:spLocks noChangeArrowheads="1"/>
          </p:cNvSpPr>
          <p:nvPr/>
        </p:nvSpPr>
        <p:spPr bwMode="auto">
          <a:xfrm>
            <a:off x="359024" y="377280"/>
            <a:ext cx="8389440" cy="6148064"/>
          </a:xfrm>
          <a:prstGeom prst="rect">
            <a:avLst/>
          </a:prstGeom>
          <a:solidFill>
            <a:srgbClr val="FF0000">
              <a:alpha val="12941"/>
            </a:srgbClr>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49263" eaLnBrk="0" fontAlgn="base" hangingPunct="0">
              <a:spcBef>
                <a:spcPct val="0"/>
              </a:spcBef>
              <a:spcAft>
                <a:spcPct val="0"/>
              </a:spcAft>
              <a:buFont typeface="Wingdings" panose="05000000000000000000" pitchFamily="2" charset="2"/>
              <a:buChar char="§"/>
              <a:defRPr/>
            </a:pPr>
            <a:endParaRPr lang="pt-BR" altLang="pt-BR" b="1" kern="0" dirty="0" smtClean="0">
              <a:solidFill>
                <a:srgbClr val="FF0000"/>
              </a:solidFill>
            </a:endParaRPr>
          </a:p>
        </p:txBody>
      </p:sp>
      <p:sp>
        <p:nvSpPr>
          <p:cNvPr id="11" name="CaixaDeTexto 10"/>
          <p:cNvSpPr txBox="1"/>
          <p:nvPr/>
        </p:nvSpPr>
        <p:spPr>
          <a:xfrm>
            <a:off x="467544" y="476672"/>
            <a:ext cx="8136904" cy="6032421"/>
          </a:xfrm>
          <a:prstGeom prst="rect">
            <a:avLst/>
          </a:prstGeom>
          <a:noFill/>
        </p:spPr>
        <p:txBody>
          <a:bodyPr wrap="square" rtlCol="0">
            <a:spAutoFit/>
          </a:bodyPr>
          <a:lstStyle/>
          <a:p>
            <a:pPr algn="just"/>
            <a:r>
              <a:rPr lang="pt-BR" sz="2400" dirty="0" smtClean="0"/>
              <a:t>O desejo do Santo Padre é que, na semana anterior ao Dia Mundial dos Pobres, sejam realizadas ações concretas, tais como:</a:t>
            </a:r>
          </a:p>
          <a:p>
            <a:pPr algn="just"/>
            <a:r>
              <a:rPr lang="pt-BR" sz="2400" dirty="0" smtClean="0"/>
              <a:t/>
            </a:r>
            <a:br>
              <a:rPr lang="pt-BR" sz="2400" dirty="0" smtClean="0"/>
            </a:br>
            <a:r>
              <a:rPr lang="pt-BR" sz="2400" dirty="0" smtClean="0"/>
              <a:t>	Ruas solidárias...</a:t>
            </a:r>
          </a:p>
          <a:p>
            <a:pPr algn="just"/>
            <a:endParaRPr lang="pt-BR" sz="1000" dirty="0" smtClean="0"/>
          </a:p>
          <a:p>
            <a:pPr algn="just"/>
            <a:r>
              <a:rPr lang="pt-BR" sz="2400" dirty="0" smtClean="0"/>
              <a:t>	Visitas e realização de atividades em orfanatos ou 	abrigos de crianças e adolescentes, asilos, presídios, 	hospitais...</a:t>
            </a:r>
          </a:p>
          <a:p>
            <a:pPr algn="just"/>
            <a:endParaRPr lang="pt-BR" sz="1000" dirty="0" smtClean="0"/>
          </a:p>
          <a:p>
            <a:pPr algn="just"/>
            <a:r>
              <a:rPr lang="pt-BR" sz="2400" dirty="0" smtClean="0"/>
              <a:t>             Círculos bíblicos </a:t>
            </a:r>
          </a:p>
          <a:p>
            <a:pPr algn="just"/>
            <a:endParaRPr lang="pt-BR" sz="1000" dirty="0" smtClean="0"/>
          </a:p>
          <a:p>
            <a:pPr algn="just"/>
            <a:r>
              <a:rPr lang="pt-BR" sz="2400" dirty="0" smtClean="0"/>
              <a:t>	Oração do Terço</a:t>
            </a:r>
          </a:p>
          <a:p>
            <a:pPr algn="just"/>
            <a:r>
              <a:rPr lang="pt-BR" sz="2400" dirty="0" smtClean="0"/>
              <a:t> </a:t>
            </a:r>
          </a:p>
          <a:p>
            <a:pPr algn="just"/>
            <a:r>
              <a:rPr lang="pt-BR" sz="2400" dirty="0" smtClean="0"/>
              <a:t>	Rodas de conversa</a:t>
            </a:r>
          </a:p>
          <a:p>
            <a:pPr algn="just"/>
            <a:endParaRPr lang="pt-BR" sz="1000" dirty="0" smtClean="0"/>
          </a:p>
          <a:p>
            <a:pPr algn="just"/>
            <a:r>
              <a:rPr lang="pt-BR" sz="2400" dirty="0" smtClean="0"/>
              <a:t>	Celebrações</a:t>
            </a:r>
          </a:p>
          <a:p>
            <a:pPr algn="just"/>
            <a:endParaRPr lang="pt-BR" sz="1000" dirty="0" smtClean="0"/>
          </a:p>
          <a:p>
            <a:pPr algn="just"/>
            <a:r>
              <a:rPr lang="pt-BR" sz="2400" dirty="0" smtClean="0"/>
              <a:t>	Mesas fraternas  </a:t>
            </a:r>
            <a:r>
              <a:rPr lang="pt-BR" sz="2000" dirty="0" smtClean="0"/>
              <a:t> </a:t>
            </a:r>
          </a:p>
        </p:txBody>
      </p:sp>
      <p:sp>
        <p:nvSpPr>
          <p:cNvPr id="12" name="Rectangle 9"/>
          <p:cNvSpPr>
            <a:spLocks noChangeArrowheads="1"/>
          </p:cNvSpPr>
          <p:nvPr/>
        </p:nvSpPr>
        <p:spPr bwMode="auto">
          <a:xfrm>
            <a:off x="0" y="0"/>
            <a:ext cx="9216008" cy="6885384"/>
          </a:xfrm>
          <a:prstGeom prst="rect">
            <a:avLst/>
          </a:prstGeom>
          <a:solidFill>
            <a:schemeClr val="bg1">
              <a:alpha val="12941"/>
            </a:schemeClr>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49263" eaLnBrk="0" fontAlgn="base" hangingPunct="0">
              <a:spcBef>
                <a:spcPct val="0"/>
              </a:spcBef>
              <a:spcAft>
                <a:spcPct val="0"/>
              </a:spcAft>
              <a:buFont typeface="Wingdings" panose="05000000000000000000" pitchFamily="2" charset="2"/>
              <a:buChar char="§"/>
              <a:defRPr/>
            </a:pPr>
            <a:endParaRPr lang="pt-BR" altLang="pt-BR" b="1" kern="0" dirty="0" smtClean="0">
              <a:solidFill>
                <a:srgbClr val="FF0000"/>
              </a:solidFill>
            </a:endParaRPr>
          </a:p>
        </p:txBody>
      </p:sp>
    </p:spTree>
    <p:extLst>
      <p:ext uri="{BB962C8B-B14F-4D97-AF65-F5344CB8AC3E}">
        <p14:creationId xmlns:p14="http://schemas.microsoft.com/office/powerpoint/2010/main" xmlns="" val="3694884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heckerboard(across)">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0"/>
            <a:ext cx="9143999" cy="6858000"/>
          </a:xfrm>
          <a:prstGeom prst="rect">
            <a:avLst/>
          </a:prstGeom>
        </p:spPr>
      </p:pic>
      <p:sp>
        <p:nvSpPr>
          <p:cNvPr id="2" name="Título 1"/>
          <p:cNvSpPr>
            <a:spLocks noGrp="1"/>
          </p:cNvSpPr>
          <p:nvPr>
            <p:ph type="ctrTitle"/>
          </p:nvPr>
        </p:nvSpPr>
        <p:spPr>
          <a:xfrm>
            <a:off x="1475656" y="44624"/>
            <a:ext cx="7848872" cy="2880320"/>
          </a:xfrm>
        </p:spPr>
        <p:txBody>
          <a:bodyPr>
            <a:normAutofit fontScale="90000"/>
          </a:bodyPr>
          <a:lstStyle/>
          <a:p>
            <a:r>
              <a:rPr lang="pt-BR" dirty="0"/>
              <a:t/>
            </a:r>
            <a:br>
              <a:rPr lang="pt-BR" dirty="0"/>
            </a:br>
            <a:r>
              <a:rPr lang="pt-BR" b="1" dirty="0">
                <a:solidFill>
                  <a:schemeClr val="bg1"/>
                </a:solidFill>
                <a:latin typeface="Adobe Caslon Pro" pitchFamily="18" charset="0"/>
              </a:rPr>
              <a:t>JORNADA</a:t>
            </a:r>
            <a:br>
              <a:rPr lang="pt-BR" b="1" dirty="0">
                <a:solidFill>
                  <a:schemeClr val="bg1"/>
                </a:solidFill>
                <a:latin typeface="Adobe Caslon Pro" pitchFamily="18" charset="0"/>
              </a:rPr>
            </a:br>
            <a:r>
              <a:rPr lang="pt-BR" b="1" dirty="0">
                <a:solidFill>
                  <a:schemeClr val="bg1"/>
                </a:solidFill>
                <a:latin typeface="Adobe Caslon Pro" pitchFamily="18" charset="0"/>
              </a:rPr>
              <a:t> MUNDIAL DOS </a:t>
            </a:r>
            <a:r>
              <a:rPr lang="pt-BR" b="1" dirty="0" smtClean="0">
                <a:solidFill>
                  <a:schemeClr val="bg1"/>
                </a:solidFill>
                <a:latin typeface="Adobe Caslon Pro" pitchFamily="18" charset="0"/>
              </a:rPr>
              <a:t>POBRES</a:t>
            </a:r>
            <a:br>
              <a:rPr lang="pt-BR" b="1" dirty="0" smtClean="0">
                <a:solidFill>
                  <a:schemeClr val="bg1"/>
                </a:solidFill>
                <a:latin typeface="Adobe Caslon Pro" pitchFamily="18" charset="0"/>
              </a:rPr>
            </a:br>
            <a:r>
              <a:rPr lang="pt-BR" sz="2200" b="1" dirty="0" smtClean="0">
                <a:solidFill>
                  <a:schemeClr val="bg1"/>
                </a:solidFill>
                <a:latin typeface="Adobe Caslon Pro" pitchFamily="18" charset="0"/>
              </a:rPr>
              <a:t>Semana da Solidariedade</a:t>
            </a:r>
            <a:r>
              <a:rPr lang="pt-BR" sz="2200" b="1" dirty="0">
                <a:solidFill>
                  <a:schemeClr val="bg1"/>
                </a:solidFill>
                <a:latin typeface="Adobe Caslon Pro" pitchFamily="18" charset="0"/>
              </a:rPr>
              <a:t/>
            </a:r>
            <a:br>
              <a:rPr lang="pt-BR" sz="2200" b="1" dirty="0">
                <a:solidFill>
                  <a:schemeClr val="bg1"/>
                </a:solidFill>
                <a:latin typeface="Adobe Caslon Pro" pitchFamily="18" charset="0"/>
              </a:rPr>
            </a:br>
            <a:r>
              <a:rPr lang="pt-BR" sz="2200" b="1" dirty="0">
                <a:solidFill>
                  <a:schemeClr val="bg1"/>
                </a:solidFill>
                <a:latin typeface="Adobe Caslon Pro" pitchFamily="18" charset="0"/>
              </a:rPr>
              <a:t/>
            </a:r>
            <a:br>
              <a:rPr lang="pt-BR" sz="2200" b="1" dirty="0">
                <a:solidFill>
                  <a:schemeClr val="bg1"/>
                </a:solidFill>
                <a:latin typeface="Adobe Caslon Pro" pitchFamily="18" charset="0"/>
              </a:rPr>
            </a:br>
            <a:endParaRPr lang="pt-BR" sz="2200" b="1" dirty="0">
              <a:solidFill>
                <a:schemeClr val="bg1"/>
              </a:solidFill>
              <a:latin typeface="Adobe Caslon Pro" pitchFamily="18" charset="0"/>
            </a:endParaRPr>
          </a:p>
        </p:txBody>
      </p:sp>
      <p:sp>
        <p:nvSpPr>
          <p:cNvPr id="3" name="Subtítulo 2"/>
          <p:cNvSpPr>
            <a:spLocks noGrp="1"/>
          </p:cNvSpPr>
          <p:nvPr>
            <p:ph type="subTitle" idx="1"/>
          </p:nvPr>
        </p:nvSpPr>
        <p:spPr>
          <a:xfrm>
            <a:off x="971600" y="3789040"/>
            <a:ext cx="6800800" cy="2592288"/>
          </a:xfrm>
        </p:spPr>
        <p:txBody>
          <a:bodyPr>
            <a:noAutofit/>
          </a:bodyPr>
          <a:lstStyle/>
          <a:p>
            <a:pPr algn="l"/>
            <a:endParaRPr lang="pt-BR" sz="4000" b="1" dirty="0" smtClean="0">
              <a:solidFill>
                <a:schemeClr val="bg1"/>
              </a:solidFill>
              <a:latin typeface="Adobe Caslon Pro" pitchFamily="18" charset="0"/>
            </a:endParaRPr>
          </a:p>
          <a:p>
            <a:pPr algn="l"/>
            <a:r>
              <a:rPr lang="pt-BR" sz="4000" b="1" dirty="0" smtClean="0">
                <a:solidFill>
                  <a:schemeClr val="bg1"/>
                </a:solidFill>
                <a:latin typeface="Adobe Caslon Pro" pitchFamily="18" charset="0"/>
              </a:rPr>
              <a:t>Tema: </a:t>
            </a:r>
          </a:p>
          <a:p>
            <a:pPr algn="l"/>
            <a:r>
              <a:rPr lang="pt-BR" b="1" dirty="0" smtClean="0">
                <a:solidFill>
                  <a:schemeClr val="bg1"/>
                </a:solidFill>
                <a:latin typeface="Adobe Caslon Pro" pitchFamily="18" charset="0"/>
              </a:rPr>
              <a:t>11 a 18 de novembro de 2018. </a:t>
            </a:r>
          </a:p>
          <a:p>
            <a:pPr algn="l"/>
            <a:endParaRPr lang="pt-BR" b="1" dirty="0">
              <a:solidFill>
                <a:schemeClr val="tx1"/>
              </a:solidFill>
              <a:latin typeface="Adobe Caslon Pro" pitchFamily="18" charset="0"/>
            </a:endParaRPr>
          </a:p>
        </p:txBody>
      </p:sp>
      <p:sp>
        <p:nvSpPr>
          <p:cNvPr id="10" name="Rectangle 29"/>
          <p:cNvSpPr/>
          <p:nvPr/>
        </p:nvSpPr>
        <p:spPr>
          <a:xfrm>
            <a:off x="179512" y="188640"/>
            <a:ext cx="8784976" cy="6480720"/>
          </a:xfrm>
          <a:prstGeom prst="rect">
            <a:avLst/>
          </a:prstGeom>
          <a:solidFill>
            <a:schemeClr val="accent4">
              <a:lumMod val="60000"/>
              <a:lumOff val="40000"/>
            </a:schemeClr>
          </a:solidFill>
          <a:ln w="57150" cap="flat" cmpd="sng" algn="ctr">
            <a:solidFill>
              <a:srgbClr val="002060"/>
            </a:solidFill>
            <a:prstDash val="solid"/>
          </a:ln>
          <a:effectLst/>
        </p:spPr>
        <p:txBody>
          <a:bodyPr anchor="ctr"/>
          <a:lstStyle/>
          <a:p>
            <a:pPr algn="just" defTabSz="449263" eaLnBrk="0" fontAlgn="base" hangingPunct="0">
              <a:spcBef>
                <a:spcPct val="0"/>
              </a:spcBef>
              <a:spcAft>
                <a:spcPct val="0"/>
              </a:spcAft>
              <a:defRPr/>
            </a:pPr>
            <a:endParaRPr lang="pt-BR" sz="1600" b="1" kern="0" dirty="0">
              <a:solidFill>
                <a:prstClr val="white"/>
              </a:solidFill>
              <a:latin typeface="Tw Cen MT" panose="020B0602020104020603"/>
            </a:endParaRPr>
          </a:p>
        </p:txBody>
      </p:sp>
      <p:pic>
        <p:nvPicPr>
          <p:cNvPr id="8" name="Espaço Reservado para Conteúdo 7"/>
          <p:cNvPicPr>
            <a:picLocks/>
          </p:cNvPicPr>
          <p:nvPr/>
        </p:nvPicPr>
        <p:blipFill>
          <a:blip r:embed="rId3" cstate="print"/>
          <a:srcRect l="16755" t="9718" r="26808" b="19436"/>
          <a:stretch>
            <a:fillRect/>
          </a:stretch>
        </p:blipFill>
        <p:spPr bwMode="auto">
          <a:xfrm>
            <a:off x="467544" y="404664"/>
            <a:ext cx="8208912" cy="5976664"/>
          </a:xfrm>
          <a:prstGeom prst="rect">
            <a:avLst/>
          </a:prstGeom>
          <a:noFill/>
          <a:ln w="9525">
            <a:noFill/>
            <a:miter lim="800000"/>
            <a:headEnd/>
            <a:tailEnd/>
          </a:ln>
        </p:spPr>
      </p:pic>
      <p:sp>
        <p:nvSpPr>
          <p:cNvPr id="7" name="Rectangle 29"/>
          <p:cNvSpPr/>
          <p:nvPr/>
        </p:nvSpPr>
        <p:spPr>
          <a:xfrm>
            <a:off x="395536" y="404664"/>
            <a:ext cx="8352928" cy="6148064"/>
          </a:xfrm>
          <a:prstGeom prst="rect">
            <a:avLst/>
          </a:prstGeom>
          <a:solidFill>
            <a:schemeClr val="bg1"/>
          </a:solidFill>
          <a:ln w="57150" cap="flat" cmpd="sng" algn="ctr">
            <a:solidFill>
              <a:srgbClr val="002060"/>
            </a:solidFill>
            <a:prstDash val="solid"/>
          </a:ln>
          <a:effectLst/>
        </p:spPr>
        <p:txBody>
          <a:bodyPr anchor="ctr"/>
          <a:lstStyle/>
          <a:p>
            <a:pPr algn="just" defTabSz="449263" eaLnBrk="0" fontAlgn="base" hangingPunct="0">
              <a:spcBef>
                <a:spcPct val="0"/>
              </a:spcBef>
              <a:spcAft>
                <a:spcPct val="0"/>
              </a:spcAft>
              <a:defRPr/>
            </a:pPr>
            <a:endParaRPr lang="pt-BR" sz="1600" b="1" kern="0" dirty="0">
              <a:solidFill>
                <a:prstClr val="white"/>
              </a:solidFill>
              <a:latin typeface="Tw Cen MT" panose="020B0602020104020603"/>
            </a:endParaRPr>
          </a:p>
        </p:txBody>
      </p:sp>
      <p:sp>
        <p:nvSpPr>
          <p:cNvPr id="9" name="Rectangle 9"/>
          <p:cNvSpPr>
            <a:spLocks noChangeArrowheads="1"/>
          </p:cNvSpPr>
          <p:nvPr/>
        </p:nvSpPr>
        <p:spPr bwMode="auto">
          <a:xfrm>
            <a:off x="359024" y="377280"/>
            <a:ext cx="8389440" cy="6148064"/>
          </a:xfrm>
          <a:prstGeom prst="rect">
            <a:avLst/>
          </a:prstGeom>
          <a:solidFill>
            <a:srgbClr val="FF0000">
              <a:alpha val="12941"/>
            </a:srgbClr>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49263" eaLnBrk="0" fontAlgn="base" hangingPunct="0">
              <a:spcBef>
                <a:spcPct val="0"/>
              </a:spcBef>
              <a:spcAft>
                <a:spcPct val="0"/>
              </a:spcAft>
              <a:buFont typeface="Wingdings" panose="05000000000000000000" pitchFamily="2" charset="2"/>
              <a:buChar char="§"/>
              <a:defRPr/>
            </a:pPr>
            <a:endParaRPr lang="pt-BR" altLang="pt-BR" b="1" kern="0" dirty="0" smtClean="0">
              <a:solidFill>
                <a:srgbClr val="FF0000"/>
              </a:solidFill>
            </a:endParaRPr>
          </a:p>
        </p:txBody>
      </p:sp>
      <p:sp>
        <p:nvSpPr>
          <p:cNvPr id="11" name="CaixaDeTexto 10"/>
          <p:cNvSpPr txBox="1"/>
          <p:nvPr/>
        </p:nvSpPr>
        <p:spPr>
          <a:xfrm>
            <a:off x="467544" y="404664"/>
            <a:ext cx="8136904" cy="5632311"/>
          </a:xfrm>
          <a:prstGeom prst="rect">
            <a:avLst/>
          </a:prstGeom>
          <a:noFill/>
        </p:spPr>
        <p:txBody>
          <a:bodyPr wrap="square" rtlCol="0">
            <a:spAutoFit/>
          </a:bodyPr>
          <a:lstStyle/>
          <a:p>
            <a:pPr algn="just"/>
            <a:r>
              <a:rPr lang="pt-BR" sz="2400" b="1" dirty="0" smtClean="0"/>
              <a:t>Quem são os sujeitos destinatários dessas ações?</a:t>
            </a:r>
          </a:p>
          <a:p>
            <a:pPr marL="457200" indent="-457200" algn="just">
              <a:buAutoNum type="alphaLcPeriod"/>
            </a:pPr>
            <a:r>
              <a:rPr lang="pt-BR" sz="2400" dirty="0" smtClean="0"/>
              <a:t>Pessoas em situação de rua.</a:t>
            </a:r>
          </a:p>
          <a:p>
            <a:pPr marL="457200" indent="-457200" algn="just">
              <a:buAutoNum type="alphaLcPeriod"/>
            </a:pPr>
            <a:r>
              <a:rPr lang="pt-BR" sz="2400" dirty="0" smtClean="0"/>
              <a:t>Crianças e adolescentes em situação de vulnerabilidade social.</a:t>
            </a:r>
          </a:p>
          <a:p>
            <a:pPr marL="457200" indent="-457200" algn="just">
              <a:buAutoNum type="alphaLcPeriod"/>
            </a:pPr>
            <a:r>
              <a:rPr lang="pt-BR" sz="2400" dirty="0" smtClean="0"/>
              <a:t>Povos e comunidades indígenas e quilombolas.</a:t>
            </a:r>
          </a:p>
          <a:p>
            <a:pPr marL="457200" indent="-457200" algn="just">
              <a:buAutoNum type="alphaLcPeriod"/>
            </a:pPr>
            <a:r>
              <a:rPr lang="pt-BR" sz="2400" dirty="0" smtClean="0"/>
              <a:t>Trabalhadores sem-teto.</a:t>
            </a:r>
          </a:p>
          <a:p>
            <a:pPr marL="457200" indent="-457200" algn="just">
              <a:buAutoNum type="alphaLcPeriod"/>
            </a:pPr>
            <a:r>
              <a:rPr lang="pt-BR" sz="2400" dirty="0" smtClean="0"/>
              <a:t>Mulheres e homens encarcerados.</a:t>
            </a:r>
          </a:p>
          <a:p>
            <a:pPr marL="457200" indent="-457200" algn="just">
              <a:buAutoNum type="alphaLcPeriod"/>
            </a:pPr>
            <a:r>
              <a:rPr lang="pt-BR" sz="2400" dirty="0" smtClean="0"/>
              <a:t>Pessoas com necessidades especiais.</a:t>
            </a:r>
          </a:p>
          <a:p>
            <a:pPr marL="457200" indent="-457200" algn="just">
              <a:buAutoNum type="alphaLcPeriod"/>
            </a:pPr>
            <a:r>
              <a:rPr lang="pt-BR" sz="2400" dirty="0" smtClean="0"/>
              <a:t>Doentes. </a:t>
            </a:r>
          </a:p>
          <a:p>
            <a:pPr marL="457200" indent="-457200" algn="just">
              <a:buAutoNum type="alphaLcPeriod"/>
            </a:pPr>
            <a:r>
              <a:rPr lang="pt-BR" sz="2400" dirty="0" smtClean="0"/>
              <a:t>Vítimas de violências.</a:t>
            </a:r>
          </a:p>
          <a:p>
            <a:pPr marL="457200" indent="-457200" algn="just">
              <a:buAutoNum type="alphaLcPeriod"/>
            </a:pPr>
            <a:r>
              <a:rPr lang="pt-BR" sz="2400" dirty="0" smtClean="0"/>
              <a:t>Catadores(as) de materiais recicláveis.</a:t>
            </a:r>
          </a:p>
          <a:p>
            <a:pPr marL="457200" indent="-457200" algn="just">
              <a:buAutoNum type="alphaLcPeriod"/>
            </a:pPr>
            <a:r>
              <a:rPr lang="pt-BR" sz="2400" dirty="0" smtClean="0"/>
              <a:t>Comunidades e paróquias.</a:t>
            </a:r>
          </a:p>
          <a:p>
            <a:pPr marL="457200" indent="-457200" algn="just">
              <a:buAutoNum type="alphaLcPeriod"/>
            </a:pPr>
            <a:r>
              <a:rPr lang="pt-BR" sz="2400" dirty="0" smtClean="0"/>
              <a:t>Pessoas que, de acordo com a realidade local, necessitam da solidariedade e ações de acolhimento, escuta e mobilização para efetivação dos direitos.</a:t>
            </a:r>
            <a:endParaRPr lang="pt-BR" sz="2000" dirty="0" smtClean="0"/>
          </a:p>
        </p:txBody>
      </p:sp>
      <p:sp>
        <p:nvSpPr>
          <p:cNvPr id="12" name="Rectangle 9"/>
          <p:cNvSpPr>
            <a:spLocks noChangeArrowheads="1"/>
          </p:cNvSpPr>
          <p:nvPr/>
        </p:nvSpPr>
        <p:spPr bwMode="auto">
          <a:xfrm>
            <a:off x="0" y="0"/>
            <a:ext cx="9216008" cy="6885384"/>
          </a:xfrm>
          <a:prstGeom prst="rect">
            <a:avLst/>
          </a:prstGeom>
          <a:solidFill>
            <a:schemeClr val="bg1">
              <a:alpha val="12941"/>
            </a:schemeClr>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49263" eaLnBrk="0" fontAlgn="base" hangingPunct="0">
              <a:spcBef>
                <a:spcPct val="0"/>
              </a:spcBef>
              <a:spcAft>
                <a:spcPct val="0"/>
              </a:spcAft>
              <a:buFont typeface="Wingdings" panose="05000000000000000000" pitchFamily="2" charset="2"/>
              <a:buChar char="§"/>
              <a:defRPr/>
            </a:pPr>
            <a:endParaRPr lang="pt-BR" altLang="pt-BR" b="1" kern="0" dirty="0" smtClean="0">
              <a:solidFill>
                <a:srgbClr val="FF0000"/>
              </a:solidFill>
            </a:endParaRPr>
          </a:p>
        </p:txBody>
      </p:sp>
    </p:spTree>
    <p:extLst>
      <p:ext uri="{BB962C8B-B14F-4D97-AF65-F5344CB8AC3E}">
        <p14:creationId xmlns:p14="http://schemas.microsoft.com/office/powerpoint/2010/main" xmlns="" val="3694884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heckerboard(across)">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Cartaz da CF 2019 - 01.jpeg"/>
          <p:cNvPicPr>
            <a:picLocks noChangeAspect="1"/>
          </p:cNvPicPr>
          <p:nvPr/>
        </p:nvPicPr>
        <p:blipFill>
          <a:blip r:embed="rId3" cstate="print"/>
          <a:srcRect l="14563" r="14563" b="13209"/>
          <a:stretch>
            <a:fillRect/>
          </a:stretch>
        </p:blipFill>
        <p:spPr>
          <a:xfrm>
            <a:off x="2395308" y="548680"/>
            <a:ext cx="5057012" cy="6192687"/>
          </a:xfrm>
          <a:prstGeom prst="rect">
            <a:avLst/>
          </a:prstGeom>
        </p:spPr>
      </p:pic>
      <p:sp>
        <p:nvSpPr>
          <p:cNvPr id="5" name="Rectangle 29"/>
          <p:cNvSpPr/>
          <p:nvPr/>
        </p:nvSpPr>
        <p:spPr>
          <a:xfrm>
            <a:off x="107504" y="116632"/>
            <a:ext cx="8927976" cy="6597352"/>
          </a:xfrm>
          <a:prstGeom prst="rect">
            <a:avLst/>
          </a:prstGeom>
          <a:solidFill>
            <a:srgbClr val="FF0000"/>
          </a:solidFill>
          <a:ln w="15875" cap="flat" cmpd="sng" algn="ctr">
            <a:noFill/>
            <a:prstDash val="solid"/>
          </a:ln>
          <a:effectLst/>
        </p:spPr>
        <p:txBody>
          <a:bodyPr anchor="ctr"/>
          <a:lstStyle/>
          <a:p>
            <a:pPr algn="just" defTabSz="449263" eaLnBrk="0" fontAlgn="base" hangingPunct="0">
              <a:spcBef>
                <a:spcPct val="0"/>
              </a:spcBef>
              <a:spcAft>
                <a:spcPct val="0"/>
              </a:spcAft>
              <a:defRPr/>
            </a:pPr>
            <a:endParaRPr lang="pt-BR" sz="1600" b="1" kern="0" dirty="0">
              <a:solidFill>
                <a:prstClr val="white"/>
              </a:solidFill>
              <a:latin typeface="Tw Cen MT" panose="020B0602020104020603"/>
            </a:endParaRPr>
          </a:p>
        </p:txBody>
      </p:sp>
      <p:sp>
        <p:nvSpPr>
          <p:cNvPr id="8" name="Rectangle 29"/>
          <p:cNvSpPr/>
          <p:nvPr/>
        </p:nvSpPr>
        <p:spPr>
          <a:xfrm>
            <a:off x="251520" y="260648"/>
            <a:ext cx="8640960" cy="6264696"/>
          </a:xfrm>
          <a:prstGeom prst="rect">
            <a:avLst/>
          </a:prstGeom>
          <a:solidFill>
            <a:schemeClr val="accent3">
              <a:lumMod val="60000"/>
              <a:lumOff val="40000"/>
            </a:schemeClr>
          </a:solidFill>
          <a:ln w="15875" cap="flat" cmpd="sng" algn="ctr">
            <a:noFill/>
            <a:prstDash val="solid"/>
          </a:ln>
          <a:effectLst/>
        </p:spPr>
        <p:txBody>
          <a:bodyPr anchor="ctr"/>
          <a:lstStyle/>
          <a:p>
            <a:pPr algn="just" defTabSz="449263" eaLnBrk="0" fontAlgn="base" hangingPunct="0">
              <a:spcBef>
                <a:spcPct val="0"/>
              </a:spcBef>
              <a:spcAft>
                <a:spcPct val="0"/>
              </a:spcAft>
              <a:defRPr/>
            </a:pPr>
            <a:endParaRPr lang="pt-BR" sz="1600" b="1" kern="0" dirty="0">
              <a:solidFill>
                <a:prstClr val="white"/>
              </a:solidFill>
              <a:latin typeface="Tw Cen MT" panose="020B0602020104020603"/>
            </a:endParaRPr>
          </a:p>
        </p:txBody>
      </p:sp>
      <p:sp>
        <p:nvSpPr>
          <p:cNvPr id="3" name="Retângulo 2"/>
          <p:cNvSpPr>
            <a:spLocks noChangeArrowheads="1"/>
          </p:cNvSpPr>
          <p:nvPr>
            <p:custDataLst>
              <p:tags r:id="rId1"/>
            </p:custDataLst>
          </p:nvPr>
        </p:nvSpPr>
        <p:spPr bwMode="auto">
          <a:xfrm>
            <a:off x="467544" y="476672"/>
            <a:ext cx="8136904" cy="5904656"/>
          </a:xfrm>
          <a:prstGeom prst="rect">
            <a:avLst/>
          </a:prstGeom>
          <a:solidFill>
            <a:schemeClr val="bg1">
              <a:alpha val="44000"/>
            </a:schemeClr>
          </a:solidFill>
          <a:ln w="19050">
            <a:solidFill>
              <a:srgbClr val="C00000"/>
            </a:solidFill>
            <a:prstDash val="lgDashDot"/>
            <a:miter lim="800000"/>
            <a:headEnd/>
            <a:tailEnd/>
          </a:ln>
        </p:spPr>
        <p:txBody>
          <a:bodyPr anchor="ctr"/>
          <a:lstStyle/>
          <a:p>
            <a:pPr lvl="3" algn="just" defTabSz="449263" eaLnBrk="0" fontAlgn="base" hangingPunct="0">
              <a:spcBef>
                <a:spcPts val="100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pt-BR" sz="2400" b="1" dirty="0">
              <a:effectLst>
                <a:outerShdw blurRad="38100" dist="38100" dir="2700000" algn="tl">
                  <a:srgbClr val="C0C0C0"/>
                </a:outerShdw>
              </a:effectLst>
              <a:latin typeface="Times New Roman" pitchFamily="16" charset="0"/>
              <a:ea typeface="SimSun" panose="02010600030101010101" pitchFamily="2" charset="-122"/>
            </a:endParaRPr>
          </a:p>
        </p:txBody>
      </p:sp>
      <p:sp>
        <p:nvSpPr>
          <p:cNvPr id="6" name="Rectangle 9"/>
          <p:cNvSpPr>
            <a:spLocks noChangeArrowheads="1"/>
          </p:cNvSpPr>
          <p:nvPr/>
        </p:nvSpPr>
        <p:spPr bwMode="auto">
          <a:xfrm>
            <a:off x="467544" y="476672"/>
            <a:ext cx="8136904" cy="5904656"/>
          </a:xfrm>
          <a:prstGeom prst="rect">
            <a:avLst/>
          </a:prstGeom>
          <a:solidFill>
            <a:srgbClr val="FF0000">
              <a:alpha val="12941"/>
            </a:srgbClr>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49263" eaLnBrk="0" fontAlgn="base" hangingPunct="0">
              <a:spcBef>
                <a:spcPct val="0"/>
              </a:spcBef>
              <a:spcAft>
                <a:spcPct val="0"/>
              </a:spcAft>
              <a:buFont typeface="Wingdings" panose="05000000000000000000" pitchFamily="2" charset="2"/>
              <a:buChar char="§"/>
              <a:defRPr/>
            </a:pPr>
            <a:endParaRPr lang="pt-BR" altLang="pt-BR" b="1" kern="0" dirty="0" smtClean="0">
              <a:solidFill>
                <a:srgbClr val="FF0000"/>
              </a:solidFill>
            </a:endParaRPr>
          </a:p>
        </p:txBody>
      </p:sp>
      <p:sp>
        <p:nvSpPr>
          <p:cNvPr id="11" name="Espaço Reservado para Número de Slide 10"/>
          <p:cNvSpPr>
            <a:spLocks noGrp="1"/>
          </p:cNvSpPr>
          <p:nvPr>
            <p:ph type="sldNum" sz="quarter" idx="12"/>
          </p:nvPr>
        </p:nvSpPr>
        <p:spPr>
          <a:xfrm>
            <a:off x="6974904" y="6592267"/>
            <a:ext cx="2133600" cy="365125"/>
          </a:xfrm>
        </p:spPr>
        <p:txBody>
          <a:bodyPr/>
          <a:lstStyle/>
          <a:p>
            <a:fld id="{22C4E9CA-A6F7-4D7B-81AB-A496E6454ED3}" type="slidenum">
              <a:rPr lang="pt-BR" b="1" smtClean="0">
                <a:solidFill>
                  <a:schemeClr val="tx1"/>
                </a:solidFill>
              </a:rPr>
              <a:pPr/>
              <a:t>4</a:t>
            </a:fld>
            <a:endParaRPr lang="pt-BR" b="1" dirty="0">
              <a:solidFill>
                <a:schemeClr val="tx1"/>
              </a:solidFill>
            </a:endParaRPr>
          </a:p>
        </p:txBody>
      </p:sp>
      <p:sp>
        <p:nvSpPr>
          <p:cNvPr id="12" name="Espaço Reservado para Rodapé 11"/>
          <p:cNvSpPr>
            <a:spLocks noGrp="1"/>
          </p:cNvSpPr>
          <p:nvPr>
            <p:ph type="ftr" sz="quarter" idx="11"/>
          </p:nvPr>
        </p:nvSpPr>
        <p:spPr>
          <a:xfrm>
            <a:off x="3124200" y="6592267"/>
            <a:ext cx="2895600" cy="365125"/>
          </a:xfrm>
        </p:spPr>
        <p:txBody>
          <a:bodyPr/>
          <a:lstStyle/>
          <a:p>
            <a:r>
              <a:rPr lang="pt-BR" b="1" dirty="0" smtClean="0">
                <a:solidFill>
                  <a:schemeClr val="tx1"/>
                </a:solidFill>
              </a:rPr>
              <a:t>Toninho Evangelista - ENAC</a:t>
            </a:r>
            <a:endParaRPr lang="pt-BR" b="1" dirty="0">
              <a:solidFill>
                <a:schemeClr val="tx1"/>
              </a:solidFill>
            </a:endParaRPr>
          </a:p>
        </p:txBody>
      </p:sp>
      <p:sp>
        <p:nvSpPr>
          <p:cNvPr id="13" name="Espaço Reservado para Data 12"/>
          <p:cNvSpPr>
            <a:spLocks noGrp="1"/>
          </p:cNvSpPr>
          <p:nvPr>
            <p:ph type="dt" sz="half" idx="10"/>
          </p:nvPr>
        </p:nvSpPr>
        <p:spPr>
          <a:xfrm>
            <a:off x="35496" y="6592267"/>
            <a:ext cx="2133600" cy="365125"/>
          </a:xfrm>
        </p:spPr>
        <p:txBody>
          <a:bodyPr/>
          <a:lstStyle/>
          <a:p>
            <a:fld id="{CB006C66-9816-45AF-8761-6B234F8366F1}" type="datetime1">
              <a:rPr lang="pt-BR" b="1" smtClean="0">
                <a:solidFill>
                  <a:schemeClr val="tx1"/>
                </a:solidFill>
              </a:rPr>
              <a:pPr/>
              <a:t>03/02/2019</a:t>
            </a:fld>
            <a:endParaRPr lang="pt-BR" b="1" dirty="0">
              <a:solidFill>
                <a:schemeClr val="tx1"/>
              </a:solidFill>
            </a:endParaRPr>
          </a:p>
        </p:txBody>
      </p:sp>
      <p:sp>
        <p:nvSpPr>
          <p:cNvPr id="14" name="Rectangle 9"/>
          <p:cNvSpPr>
            <a:spLocks noChangeArrowheads="1"/>
          </p:cNvSpPr>
          <p:nvPr/>
        </p:nvSpPr>
        <p:spPr bwMode="auto">
          <a:xfrm>
            <a:off x="467544" y="476672"/>
            <a:ext cx="8136904" cy="5904656"/>
          </a:xfrm>
          <a:prstGeom prst="rect">
            <a:avLst/>
          </a:prstGeom>
          <a:solidFill>
            <a:srgbClr val="FF0000">
              <a:alpha val="12941"/>
            </a:srgbClr>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49263" eaLnBrk="0" fontAlgn="base" hangingPunct="0">
              <a:spcBef>
                <a:spcPct val="0"/>
              </a:spcBef>
              <a:spcAft>
                <a:spcPct val="0"/>
              </a:spcAft>
              <a:buFont typeface="Wingdings" panose="05000000000000000000" pitchFamily="2" charset="2"/>
              <a:buChar char="§"/>
              <a:defRPr/>
            </a:pPr>
            <a:endParaRPr lang="pt-BR" altLang="pt-BR" b="1" kern="0" dirty="0" smtClean="0">
              <a:solidFill>
                <a:srgbClr val="FF0000"/>
              </a:solidFill>
            </a:endParaRPr>
          </a:p>
        </p:txBody>
      </p:sp>
      <p:sp>
        <p:nvSpPr>
          <p:cNvPr id="16" name="Rectangle 9"/>
          <p:cNvSpPr>
            <a:spLocks noChangeArrowheads="1"/>
          </p:cNvSpPr>
          <p:nvPr/>
        </p:nvSpPr>
        <p:spPr bwMode="auto">
          <a:xfrm>
            <a:off x="-36512" y="0"/>
            <a:ext cx="9180512" cy="6885384"/>
          </a:xfrm>
          <a:prstGeom prst="rect">
            <a:avLst/>
          </a:prstGeom>
          <a:solidFill>
            <a:schemeClr val="tx1">
              <a:alpha val="12941"/>
            </a:schemeClr>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49263" eaLnBrk="0" fontAlgn="base" hangingPunct="0">
              <a:spcBef>
                <a:spcPct val="0"/>
              </a:spcBef>
              <a:spcAft>
                <a:spcPct val="0"/>
              </a:spcAft>
              <a:buFont typeface="Wingdings" panose="05000000000000000000" pitchFamily="2" charset="2"/>
              <a:buChar char="§"/>
              <a:defRPr/>
            </a:pPr>
            <a:endParaRPr lang="pt-BR" altLang="pt-BR" b="1" kern="0" dirty="0" smtClean="0">
              <a:solidFill>
                <a:srgbClr val="FF0000"/>
              </a:solidFill>
            </a:endParaRPr>
          </a:p>
        </p:txBody>
      </p:sp>
      <p:pic>
        <p:nvPicPr>
          <p:cNvPr id="15" name="Picture 5" descr="Resultado de imagem para palavra de Deus é luz"/>
          <p:cNvPicPr>
            <a:picLocks noChangeAspect="1" noChangeArrowheads="1"/>
          </p:cNvPicPr>
          <p:nvPr/>
        </p:nvPicPr>
        <p:blipFill>
          <a:blip r:embed="rId4" cstate="print"/>
          <a:srcRect/>
          <a:stretch>
            <a:fillRect/>
          </a:stretch>
        </p:blipFill>
        <p:spPr bwMode="auto">
          <a:xfrm>
            <a:off x="611559" y="620688"/>
            <a:ext cx="7859963" cy="5616624"/>
          </a:xfrm>
          <a:prstGeom prst="rect">
            <a:avLst/>
          </a:prstGeom>
          <a:noFill/>
          <a:ln w="9525">
            <a:noFill/>
            <a:miter lim="800000"/>
            <a:headEnd/>
            <a:tailEnd/>
          </a:ln>
        </p:spPr>
      </p:pic>
      <p:sp>
        <p:nvSpPr>
          <p:cNvPr id="17" name="Retângulo 16"/>
          <p:cNvSpPr/>
          <p:nvPr/>
        </p:nvSpPr>
        <p:spPr>
          <a:xfrm>
            <a:off x="3923928" y="5157192"/>
            <a:ext cx="4439164" cy="923330"/>
          </a:xfrm>
          <a:prstGeom prst="rect">
            <a:avLst/>
          </a:prstGeom>
          <a:noFill/>
        </p:spPr>
        <p:txBody>
          <a:bodyPr wrap="none" lIns="91440" tIns="45720" rIns="91440" bIns="45720">
            <a:spAutoFit/>
          </a:bodyPr>
          <a:lstStyle/>
          <a:p>
            <a:pPr algn="ctr"/>
            <a:r>
              <a:rPr lang="pt-BR"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dualidades...</a:t>
            </a:r>
            <a:endParaRPr lang="pt-B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8" name="Rectangle 29"/>
          <p:cNvSpPr/>
          <p:nvPr/>
        </p:nvSpPr>
        <p:spPr>
          <a:xfrm>
            <a:off x="539552" y="548680"/>
            <a:ext cx="7992888" cy="5805264"/>
          </a:xfrm>
          <a:prstGeom prst="rect">
            <a:avLst/>
          </a:prstGeom>
          <a:solidFill>
            <a:schemeClr val="bg1"/>
          </a:solidFill>
          <a:ln w="15875" cap="flat" cmpd="sng" algn="ctr">
            <a:noFill/>
            <a:prstDash val="solid"/>
          </a:ln>
          <a:effectLst/>
        </p:spPr>
        <p:txBody>
          <a:bodyPr anchor="ctr"/>
          <a:lstStyle/>
          <a:p>
            <a:pPr algn="just" defTabSz="449263" eaLnBrk="0" fontAlgn="base" hangingPunct="0">
              <a:spcBef>
                <a:spcPct val="0"/>
              </a:spcBef>
              <a:spcAft>
                <a:spcPct val="0"/>
              </a:spcAft>
              <a:defRPr/>
            </a:pPr>
            <a:endParaRPr lang="pt-BR" sz="1600" b="1" kern="0" dirty="0">
              <a:solidFill>
                <a:prstClr val="white"/>
              </a:solidFill>
              <a:latin typeface="Tw Cen MT" panose="020B0602020104020603"/>
            </a:endParaRPr>
          </a:p>
        </p:txBody>
      </p:sp>
      <p:sp>
        <p:nvSpPr>
          <p:cNvPr id="19" name="Retângulo 18"/>
          <p:cNvSpPr/>
          <p:nvPr/>
        </p:nvSpPr>
        <p:spPr>
          <a:xfrm>
            <a:off x="611560" y="620688"/>
            <a:ext cx="7920880" cy="1954381"/>
          </a:xfrm>
          <a:prstGeom prst="rect">
            <a:avLst/>
          </a:prstGeom>
        </p:spPr>
        <p:txBody>
          <a:bodyPr wrap="square">
            <a:spAutoFit/>
          </a:bodyPr>
          <a:lstStyle/>
          <a:p>
            <a:pPr algn="just"/>
            <a:endParaRPr lang="pt-BR" sz="500" dirty="0" smtClean="0"/>
          </a:p>
          <a:p>
            <a:pPr algn="just"/>
            <a:r>
              <a:rPr lang="pt-BR" sz="2400" dirty="0" smtClean="0"/>
              <a:t>Escutar nos desafia a </a:t>
            </a:r>
            <a:r>
              <a:rPr lang="pt-BR" sz="2400" b="1" dirty="0" smtClean="0"/>
              <a:t>compreender a “voz” de Deus nos indagando sobre o “lugar” em que os nossos irmãos e irmãs, sem teto,</a:t>
            </a:r>
            <a:r>
              <a:rPr lang="pt-BR" sz="2400" dirty="0" smtClean="0"/>
              <a:t> estão neste momento da história </a:t>
            </a:r>
          </a:p>
          <a:p>
            <a:pPr algn="just"/>
            <a:endParaRPr lang="pt-BR" sz="2400" dirty="0" smtClean="0"/>
          </a:p>
          <a:p>
            <a:pPr algn="just"/>
            <a:endParaRPr lang="pt-BR" sz="2000" dirty="0"/>
          </a:p>
        </p:txBody>
      </p:sp>
      <p:sp>
        <p:nvSpPr>
          <p:cNvPr id="20" name="CaixaDeTexto 19"/>
          <p:cNvSpPr txBox="1"/>
          <p:nvPr/>
        </p:nvSpPr>
        <p:spPr>
          <a:xfrm>
            <a:off x="3203848" y="5013176"/>
            <a:ext cx="5040561" cy="892552"/>
          </a:xfrm>
          <a:prstGeom prst="rect">
            <a:avLst/>
          </a:prstGeom>
          <a:noFill/>
        </p:spPr>
        <p:txBody>
          <a:bodyPr wrap="square" rtlCol="0">
            <a:spAutoFit/>
          </a:bodyPr>
          <a:lstStyle/>
          <a:p>
            <a:pPr algn="just"/>
            <a:r>
              <a:rPr lang="pt-BR" sz="2600" dirty="0" smtClean="0">
                <a:solidFill>
                  <a:srgbClr val="FF0000"/>
                </a:solidFill>
              </a:rPr>
              <a:t>O que podemos fazer para superar a dualidade entre Fé e Política?</a:t>
            </a:r>
            <a:endParaRPr lang="pt-BR" sz="2600" dirty="0">
              <a:solidFill>
                <a:srgbClr val="FF0000"/>
              </a:solidFill>
            </a:endParaRPr>
          </a:p>
        </p:txBody>
      </p:sp>
      <p:pic>
        <p:nvPicPr>
          <p:cNvPr id="61442" name="Picture 2" descr="Imagem relacionada">
            <a:hlinkClick r:id="rId5"/>
          </p:cNvPr>
          <p:cNvPicPr>
            <a:picLocks noChangeAspect="1" noChangeArrowheads="1"/>
          </p:cNvPicPr>
          <p:nvPr/>
        </p:nvPicPr>
        <p:blipFill>
          <a:blip r:embed="rId6" cstate="print"/>
          <a:srcRect/>
          <a:stretch>
            <a:fillRect/>
          </a:stretch>
        </p:blipFill>
        <p:spPr bwMode="auto">
          <a:xfrm rot="18878972">
            <a:off x="1849470" y="2515582"/>
            <a:ext cx="2195788" cy="2195789"/>
          </a:xfrm>
          <a:prstGeom prst="rect">
            <a:avLst/>
          </a:prstGeom>
          <a:noFill/>
        </p:spPr>
      </p:pic>
      <p:sp>
        <p:nvSpPr>
          <p:cNvPr id="21" name="Rectangle 9"/>
          <p:cNvSpPr>
            <a:spLocks noChangeArrowheads="1"/>
          </p:cNvSpPr>
          <p:nvPr/>
        </p:nvSpPr>
        <p:spPr bwMode="auto">
          <a:xfrm>
            <a:off x="0" y="0"/>
            <a:ext cx="9216008" cy="6885384"/>
          </a:xfrm>
          <a:prstGeom prst="rect">
            <a:avLst/>
          </a:prstGeom>
          <a:solidFill>
            <a:schemeClr val="bg1">
              <a:alpha val="12941"/>
            </a:schemeClr>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49263" eaLnBrk="0" fontAlgn="base" hangingPunct="0">
              <a:spcBef>
                <a:spcPct val="0"/>
              </a:spcBef>
              <a:spcAft>
                <a:spcPct val="0"/>
              </a:spcAft>
              <a:buFont typeface="Wingdings" panose="05000000000000000000" pitchFamily="2" charset="2"/>
              <a:buChar char="§"/>
              <a:defRPr/>
            </a:pPr>
            <a:endParaRPr lang="pt-BR" altLang="pt-BR" b="1" kern="0"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childTnLst>
                                </p:cTn>
                              </p:par>
                              <p:par>
                                <p:cTn id="12" presetID="5" presetClass="entr" presetSubtype="10" fill="hold" grpId="1"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heckerboard(across)">
                                      <p:cBhvr>
                                        <p:cTn id="14" dur="500"/>
                                        <p:tgtEl>
                                          <p:spTgt spid="5"/>
                                        </p:tgtEl>
                                      </p:cBhvr>
                                    </p:animEffect>
                                  </p:childTnLst>
                                </p:cTn>
                              </p:par>
                            </p:childTnLst>
                          </p:cTn>
                        </p:par>
                        <p:par>
                          <p:cTn id="15" fill="hold">
                            <p:stCondLst>
                              <p:cond delay="4000"/>
                            </p:stCondLst>
                            <p:childTnLst>
                              <p:par>
                                <p:cTn id="16" presetID="10"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000"/>
                                        <p:tgtEl>
                                          <p:spTgt spid="18"/>
                                        </p:tgtEl>
                                      </p:cBhvr>
                                    </p:animEffect>
                                  </p:childTnLst>
                                </p:cTn>
                              </p:par>
                              <p:par>
                                <p:cTn id="19" presetID="5" presetClass="entr" presetSubtype="10" fill="hold" grpId="1"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checkerboard(across)">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checkerboard(across)">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61442"/>
                                        </p:tgtEl>
                                        <p:attrNameLst>
                                          <p:attrName>style.visibility</p:attrName>
                                        </p:attrNameLst>
                                      </p:cBhvr>
                                      <p:to>
                                        <p:strVal val="visible"/>
                                      </p:to>
                                    </p:set>
                                    <p:animEffect transition="in" filter="slide(fromBottom)">
                                      <p:cBhvr>
                                        <p:cTn id="31" dur="500"/>
                                        <p:tgtEl>
                                          <p:spTgt spid="61442"/>
                                        </p:tgtEl>
                                      </p:cBhvr>
                                    </p:animEffect>
                                  </p:childTnLst>
                                </p:cTn>
                              </p:par>
                              <p:par>
                                <p:cTn id="32" presetID="12" presetClass="entr" presetSubtype="4"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slide(fromBottom)">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8" grpId="0" animBg="1"/>
      <p:bldP spid="18" grpId="0" animBg="1"/>
      <p:bldP spid="18" grpId="1" animBg="1"/>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ço Reservado para Conteúdo 7"/>
          <p:cNvPicPr>
            <a:picLocks/>
          </p:cNvPicPr>
          <p:nvPr/>
        </p:nvPicPr>
        <p:blipFill>
          <a:blip r:embed="rId3" cstate="print"/>
          <a:srcRect l="16755" t="9718" r="26808" b="19436"/>
          <a:stretch>
            <a:fillRect/>
          </a:stretch>
        </p:blipFill>
        <p:spPr bwMode="auto">
          <a:xfrm>
            <a:off x="0" y="0"/>
            <a:ext cx="9144000" cy="6858000"/>
          </a:xfrm>
          <a:prstGeom prst="rect">
            <a:avLst/>
          </a:prstGeom>
          <a:noFill/>
          <a:ln w="9525">
            <a:noFill/>
            <a:miter lim="800000"/>
            <a:headEnd/>
            <a:tailEnd/>
          </a:ln>
        </p:spPr>
      </p:pic>
      <p:sp>
        <p:nvSpPr>
          <p:cNvPr id="7" name="Rectangle 29"/>
          <p:cNvSpPr/>
          <p:nvPr/>
        </p:nvSpPr>
        <p:spPr>
          <a:xfrm>
            <a:off x="0" y="0"/>
            <a:ext cx="9144000" cy="6858000"/>
          </a:xfrm>
          <a:prstGeom prst="rect">
            <a:avLst/>
          </a:prstGeom>
          <a:solidFill>
            <a:schemeClr val="bg1"/>
          </a:solidFill>
          <a:ln w="57150" cap="flat" cmpd="sng" algn="ctr">
            <a:solidFill>
              <a:srgbClr val="002060"/>
            </a:solidFill>
            <a:prstDash val="solid"/>
          </a:ln>
          <a:effectLst/>
        </p:spPr>
        <p:txBody>
          <a:bodyPr anchor="ctr"/>
          <a:lstStyle/>
          <a:p>
            <a:pPr algn="just" defTabSz="449263" eaLnBrk="0" fontAlgn="base" hangingPunct="0">
              <a:spcBef>
                <a:spcPct val="0"/>
              </a:spcBef>
              <a:spcAft>
                <a:spcPct val="0"/>
              </a:spcAft>
              <a:defRPr/>
            </a:pPr>
            <a:endParaRPr lang="pt-BR" sz="1600" b="1" kern="0" dirty="0">
              <a:solidFill>
                <a:prstClr val="white"/>
              </a:solidFill>
              <a:latin typeface="Tw Cen MT" panose="020B0602020104020603"/>
            </a:endParaRPr>
          </a:p>
        </p:txBody>
      </p:sp>
      <p:sp>
        <p:nvSpPr>
          <p:cNvPr id="5" name="Retângulo 4"/>
          <p:cNvSpPr>
            <a:spLocks noChangeArrowheads="1"/>
          </p:cNvSpPr>
          <p:nvPr>
            <p:custDataLst>
              <p:tags r:id="rId1"/>
            </p:custDataLst>
          </p:nvPr>
        </p:nvSpPr>
        <p:spPr bwMode="auto">
          <a:xfrm>
            <a:off x="179512" y="260648"/>
            <a:ext cx="8784976" cy="6408712"/>
          </a:xfrm>
          <a:prstGeom prst="rect">
            <a:avLst/>
          </a:prstGeom>
          <a:solidFill>
            <a:srgbClr val="FF0000">
              <a:alpha val="44000"/>
            </a:srgbClr>
          </a:solidFill>
          <a:ln w="19050">
            <a:solidFill>
              <a:srgbClr val="C00000"/>
            </a:solidFill>
            <a:prstDash val="lgDashDot"/>
            <a:miter lim="800000"/>
            <a:headEnd/>
            <a:tailEnd/>
          </a:ln>
        </p:spPr>
        <p:txBody>
          <a:bodyPr anchor="ctr"/>
          <a:lstStyle/>
          <a:p>
            <a:pPr lvl="3" algn="just" defTabSz="449263" eaLnBrk="0" fontAlgn="base" hangingPunct="0">
              <a:spcBef>
                <a:spcPts val="100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pt-BR" sz="2400" dirty="0">
              <a:solidFill>
                <a:srgbClr val="660066"/>
              </a:solidFill>
              <a:effectLst>
                <a:outerShdw blurRad="38100" dist="38100" dir="2700000" algn="tl">
                  <a:srgbClr val="C0C0C0"/>
                </a:outerShdw>
              </a:effectLst>
              <a:latin typeface="Times New Roman" pitchFamily="16" charset="0"/>
              <a:ea typeface="SimSun" panose="02010600030101010101" pitchFamily="2" charset="-122"/>
            </a:endParaRPr>
          </a:p>
        </p:txBody>
      </p:sp>
      <p:pic>
        <p:nvPicPr>
          <p:cNvPr id="1026" name="Picture 2" descr="Imagem relacionada">
            <a:hlinkClick r:id="rId4"/>
          </p:cNvPr>
          <p:cNvPicPr>
            <a:picLocks noChangeAspect="1" noChangeArrowheads="1"/>
          </p:cNvPicPr>
          <p:nvPr/>
        </p:nvPicPr>
        <p:blipFill>
          <a:blip r:embed="rId5" cstate="print"/>
          <a:srcRect l="40090"/>
          <a:stretch>
            <a:fillRect/>
          </a:stretch>
        </p:blipFill>
        <p:spPr bwMode="auto">
          <a:xfrm>
            <a:off x="3995936" y="455820"/>
            <a:ext cx="4848306" cy="6069524"/>
          </a:xfrm>
          <a:prstGeom prst="rect">
            <a:avLst/>
          </a:prstGeom>
          <a:noFill/>
        </p:spPr>
      </p:pic>
      <p:pic>
        <p:nvPicPr>
          <p:cNvPr id="3" name="Picture 2" descr="Imagem relacionada">
            <a:hlinkClick r:id="rId4"/>
          </p:cNvPr>
          <p:cNvPicPr>
            <a:picLocks noChangeAspect="1" noChangeArrowheads="1"/>
          </p:cNvPicPr>
          <p:nvPr/>
        </p:nvPicPr>
        <p:blipFill>
          <a:blip r:embed="rId5" cstate="print"/>
          <a:srcRect l="12886" t="24818" r="57046" b="52273"/>
          <a:stretch>
            <a:fillRect/>
          </a:stretch>
        </p:blipFill>
        <p:spPr bwMode="auto">
          <a:xfrm rot="20360098">
            <a:off x="209813" y="2324003"/>
            <a:ext cx="3587627" cy="205007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CaixaDeTexto 3"/>
          <p:cNvSpPr txBox="1"/>
          <p:nvPr/>
        </p:nvSpPr>
        <p:spPr>
          <a:xfrm>
            <a:off x="1043608" y="764704"/>
            <a:ext cx="1523174" cy="369332"/>
          </a:xfrm>
          <a:prstGeom prst="rect">
            <a:avLst/>
          </a:prstGeom>
          <a:noFill/>
        </p:spPr>
        <p:txBody>
          <a:bodyPr wrap="none" rtlCol="0">
            <a:spAutoFit/>
          </a:bodyPr>
          <a:lstStyle/>
          <a:p>
            <a:r>
              <a:rPr lang="pt-BR" dirty="0" smtClean="0"/>
              <a:t>DINÂMICA  - II</a:t>
            </a:r>
            <a:endParaRPr lang="pt-BR" dirty="0"/>
          </a:p>
        </p:txBody>
      </p:sp>
      <p:sp>
        <p:nvSpPr>
          <p:cNvPr id="8" name="Rectangle 9"/>
          <p:cNvSpPr>
            <a:spLocks noChangeArrowheads="1"/>
          </p:cNvSpPr>
          <p:nvPr/>
        </p:nvSpPr>
        <p:spPr bwMode="auto">
          <a:xfrm>
            <a:off x="0" y="0"/>
            <a:ext cx="9216008" cy="6885384"/>
          </a:xfrm>
          <a:prstGeom prst="rect">
            <a:avLst/>
          </a:prstGeom>
          <a:solidFill>
            <a:schemeClr val="bg1">
              <a:alpha val="12941"/>
            </a:schemeClr>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49263" eaLnBrk="0" fontAlgn="base" hangingPunct="0">
              <a:spcBef>
                <a:spcPct val="0"/>
              </a:spcBef>
              <a:spcAft>
                <a:spcPct val="0"/>
              </a:spcAft>
              <a:buFont typeface="Wingdings" panose="05000000000000000000" pitchFamily="2" charset="2"/>
              <a:buChar char="§"/>
              <a:defRPr/>
            </a:pPr>
            <a:endParaRPr lang="pt-BR" altLang="pt-BR" b="1" kern="0"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heckerboard(across)">
                                      <p:cBhvr>
                                        <p:cTn id="12" dur="500"/>
                                        <p:tgtEl>
                                          <p:spTgt spid="1026"/>
                                        </p:tgtEl>
                                      </p:cBhvr>
                                    </p:animEffect>
                                  </p:childTnLst>
                                </p:cTn>
                              </p:par>
                              <p:par>
                                <p:cTn id="13" presetID="5" presetClass="entr" presetSubtype="1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heckerboard(across)">
                                      <p:cBhvr>
                                        <p:cTn id="15" dur="500"/>
                                        <p:tgtEl>
                                          <p:spTgt spid="3"/>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heckerboard(across)">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ço Reservado para Conteúdo 7"/>
          <p:cNvPicPr>
            <a:picLocks/>
          </p:cNvPicPr>
          <p:nvPr/>
        </p:nvPicPr>
        <p:blipFill>
          <a:blip r:embed="rId3" cstate="print"/>
          <a:srcRect l="16755" t="9718" r="26808" b="19436"/>
          <a:stretch>
            <a:fillRect/>
          </a:stretch>
        </p:blipFill>
        <p:spPr bwMode="auto">
          <a:xfrm>
            <a:off x="0" y="0"/>
            <a:ext cx="9144000" cy="6858000"/>
          </a:xfrm>
          <a:prstGeom prst="rect">
            <a:avLst/>
          </a:prstGeom>
          <a:noFill/>
          <a:ln w="9525">
            <a:noFill/>
            <a:miter lim="800000"/>
            <a:headEnd/>
            <a:tailEnd/>
          </a:ln>
        </p:spPr>
      </p:pic>
      <p:sp>
        <p:nvSpPr>
          <p:cNvPr id="7" name="Rectangle 29"/>
          <p:cNvSpPr/>
          <p:nvPr/>
        </p:nvSpPr>
        <p:spPr>
          <a:xfrm>
            <a:off x="0" y="0"/>
            <a:ext cx="9144000" cy="6858000"/>
          </a:xfrm>
          <a:prstGeom prst="rect">
            <a:avLst/>
          </a:prstGeom>
          <a:solidFill>
            <a:schemeClr val="bg1"/>
          </a:solidFill>
          <a:ln w="57150" cap="flat" cmpd="sng" algn="ctr">
            <a:solidFill>
              <a:srgbClr val="002060"/>
            </a:solidFill>
            <a:prstDash val="solid"/>
          </a:ln>
          <a:effectLst/>
        </p:spPr>
        <p:txBody>
          <a:bodyPr anchor="ctr"/>
          <a:lstStyle/>
          <a:p>
            <a:pPr algn="just" defTabSz="449263" eaLnBrk="0" fontAlgn="base" hangingPunct="0">
              <a:spcBef>
                <a:spcPct val="0"/>
              </a:spcBef>
              <a:spcAft>
                <a:spcPct val="0"/>
              </a:spcAft>
              <a:defRPr/>
            </a:pPr>
            <a:endParaRPr lang="pt-BR" sz="1600" b="1" kern="0" dirty="0">
              <a:solidFill>
                <a:prstClr val="white"/>
              </a:solidFill>
              <a:latin typeface="Tw Cen MT" panose="020B0602020104020603"/>
            </a:endParaRPr>
          </a:p>
        </p:txBody>
      </p:sp>
      <p:sp>
        <p:nvSpPr>
          <p:cNvPr id="5" name="Retângulo 4"/>
          <p:cNvSpPr>
            <a:spLocks noChangeArrowheads="1"/>
          </p:cNvSpPr>
          <p:nvPr>
            <p:custDataLst>
              <p:tags r:id="rId1"/>
            </p:custDataLst>
          </p:nvPr>
        </p:nvSpPr>
        <p:spPr bwMode="auto">
          <a:xfrm>
            <a:off x="179512" y="260648"/>
            <a:ext cx="8784976" cy="6408712"/>
          </a:xfrm>
          <a:prstGeom prst="rect">
            <a:avLst/>
          </a:prstGeom>
          <a:solidFill>
            <a:schemeClr val="bg1">
              <a:alpha val="44000"/>
            </a:schemeClr>
          </a:solidFill>
          <a:ln w="19050">
            <a:solidFill>
              <a:srgbClr val="C00000"/>
            </a:solidFill>
            <a:prstDash val="lgDashDot"/>
            <a:miter lim="800000"/>
            <a:headEnd/>
            <a:tailEnd/>
          </a:ln>
        </p:spPr>
        <p:txBody>
          <a:bodyPr anchor="ctr"/>
          <a:lstStyle/>
          <a:p>
            <a:pPr lvl="3" algn="just" defTabSz="449263" eaLnBrk="0" fontAlgn="base" hangingPunct="0">
              <a:spcBef>
                <a:spcPts val="100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pt-BR" sz="2400" dirty="0">
              <a:solidFill>
                <a:srgbClr val="660066"/>
              </a:solidFill>
              <a:effectLst>
                <a:outerShdw blurRad="38100" dist="38100" dir="2700000" algn="tl">
                  <a:srgbClr val="C0C0C0"/>
                </a:outerShdw>
              </a:effectLst>
              <a:latin typeface="Times New Roman" pitchFamily="16" charset="0"/>
              <a:ea typeface="SimSun" panose="02010600030101010101" pitchFamily="2" charset="-122"/>
            </a:endParaRPr>
          </a:p>
        </p:txBody>
      </p:sp>
      <p:pic>
        <p:nvPicPr>
          <p:cNvPr id="8" name="Picture 2" descr="Imagem relacionada">
            <a:hlinkClick r:id="rId4"/>
          </p:cNvPr>
          <p:cNvPicPr>
            <a:picLocks noChangeAspect="1" noChangeArrowheads="1"/>
          </p:cNvPicPr>
          <p:nvPr/>
        </p:nvPicPr>
        <p:blipFill>
          <a:blip r:embed="rId5" cstate="print"/>
          <a:srcRect/>
          <a:stretch>
            <a:fillRect/>
          </a:stretch>
        </p:blipFill>
        <p:spPr bwMode="auto">
          <a:xfrm>
            <a:off x="2051721" y="260648"/>
            <a:ext cx="5400600" cy="6336704"/>
          </a:xfrm>
          <a:prstGeom prst="rect">
            <a:avLst/>
          </a:prstGeom>
          <a:noFill/>
        </p:spPr>
      </p:pic>
      <p:sp>
        <p:nvSpPr>
          <p:cNvPr id="9" name="Rectangle 9"/>
          <p:cNvSpPr>
            <a:spLocks noChangeArrowheads="1"/>
          </p:cNvSpPr>
          <p:nvPr/>
        </p:nvSpPr>
        <p:spPr bwMode="auto">
          <a:xfrm>
            <a:off x="0" y="0"/>
            <a:ext cx="9216008" cy="6885384"/>
          </a:xfrm>
          <a:prstGeom prst="rect">
            <a:avLst/>
          </a:prstGeom>
          <a:solidFill>
            <a:schemeClr val="bg1">
              <a:alpha val="12941"/>
            </a:schemeClr>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49263" eaLnBrk="0" fontAlgn="base" hangingPunct="0">
              <a:spcBef>
                <a:spcPct val="0"/>
              </a:spcBef>
              <a:spcAft>
                <a:spcPct val="0"/>
              </a:spcAft>
              <a:buFont typeface="Wingdings" panose="05000000000000000000" pitchFamily="2" charset="2"/>
              <a:buChar char="§"/>
              <a:defRPr/>
            </a:pPr>
            <a:endParaRPr lang="pt-BR" altLang="pt-BR" b="1" kern="0"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9"/>
          <p:cNvSpPr/>
          <p:nvPr/>
        </p:nvSpPr>
        <p:spPr>
          <a:xfrm>
            <a:off x="0" y="0"/>
            <a:ext cx="9180512" cy="6885384"/>
          </a:xfrm>
          <a:prstGeom prst="rect">
            <a:avLst/>
          </a:prstGeom>
          <a:solidFill>
            <a:schemeClr val="accent6">
              <a:lumMod val="75000"/>
            </a:schemeClr>
          </a:solidFill>
          <a:ln w="15875" cap="flat" cmpd="sng" algn="ctr">
            <a:noFill/>
            <a:prstDash val="solid"/>
          </a:ln>
          <a:effectLst/>
        </p:spPr>
        <p:txBody>
          <a:bodyPr anchor="ctr"/>
          <a:lstStyle/>
          <a:p>
            <a:pPr algn="just" defTabSz="449263" eaLnBrk="0" fontAlgn="base" hangingPunct="0">
              <a:spcBef>
                <a:spcPct val="0"/>
              </a:spcBef>
              <a:spcAft>
                <a:spcPct val="0"/>
              </a:spcAft>
              <a:defRPr/>
            </a:pPr>
            <a:endParaRPr lang="pt-BR" sz="1600" b="1" kern="0" dirty="0">
              <a:solidFill>
                <a:prstClr val="white"/>
              </a:solidFill>
              <a:latin typeface="Tw Cen MT" panose="020B0602020104020603"/>
            </a:endParaRPr>
          </a:p>
        </p:txBody>
      </p:sp>
      <p:sp>
        <p:nvSpPr>
          <p:cNvPr id="9" name="Espaço Reservado para Número de Slide 8"/>
          <p:cNvSpPr>
            <a:spLocks noGrp="1"/>
          </p:cNvSpPr>
          <p:nvPr>
            <p:ph type="sldNum" sz="quarter" idx="12"/>
          </p:nvPr>
        </p:nvSpPr>
        <p:spPr>
          <a:xfrm>
            <a:off x="6830888" y="6592267"/>
            <a:ext cx="2133600" cy="365125"/>
          </a:xfrm>
        </p:spPr>
        <p:txBody>
          <a:bodyPr/>
          <a:lstStyle/>
          <a:p>
            <a:fld id="{22C4E9CA-A6F7-4D7B-81AB-A496E6454ED3}" type="slidenum">
              <a:rPr lang="pt-BR" b="1" smtClean="0">
                <a:solidFill>
                  <a:schemeClr val="tx1"/>
                </a:solidFill>
              </a:rPr>
              <a:pPr/>
              <a:t>7</a:t>
            </a:fld>
            <a:endParaRPr lang="pt-BR" b="1" dirty="0">
              <a:solidFill>
                <a:schemeClr val="tx1"/>
              </a:solidFill>
            </a:endParaRPr>
          </a:p>
        </p:txBody>
      </p:sp>
      <p:sp>
        <p:nvSpPr>
          <p:cNvPr id="10" name="Espaço Reservado para Rodapé 9"/>
          <p:cNvSpPr>
            <a:spLocks noGrp="1"/>
          </p:cNvSpPr>
          <p:nvPr>
            <p:ph type="ftr" sz="quarter" idx="11"/>
          </p:nvPr>
        </p:nvSpPr>
        <p:spPr>
          <a:xfrm>
            <a:off x="3124200" y="6592267"/>
            <a:ext cx="2895600" cy="365125"/>
          </a:xfrm>
        </p:spPr>
        <p:txBody>
          <a:bodyPr/>
          <a:lstStyle/>
          <a:p>
            <a:r>
              <a:rPr lang="pt-BR" b="1" dirty="0" smtClean="0">
                <a:solidFill>
                  <a:schemeClr val="tx1"/>
                </a:solidFill>
              </a:rPr>
              <a:t>Toninho Evangelista - ENAC</a:t>
            </a:r>
            <a:endParaRPr lang="pt-BR" b="1" dirty="0">
              <a:solidFill>
                <a:schemeClr val="tx1"/>
              </a:solidFill>
            </a:endParaRPr>
          </a:p>
        </p:txBody>
      </p:sp>
      <p:sp>
        <p:nvSpPr>
          <p:cNvPr id="11" name="Espaço Reservado para Data 10"/>
          <p:cNvSpPr>
            <a:spLocks noGrp="1"/>
          </p:cNvSpPr>
          <p:nvPr>
            <p:ph type="dt" sz="half" idx="10"/>
          </p:nvPr>
        </p:nvSpPr>
        <p:spPr>
          <a:xfrm>
            <a:off x="107504" y="6592267"/>
            <a:ext cx="2133600" cy="365125"/>
          </a:xfrm>
        </p:spPr>
        <p:txBody>
          <a:bodyPr/>
          <a:lstStyle/>
          <a:p>
            <a:fld id="{2397E3CB-0998-4405-B153-370674C75C7B}" type="datetime1">
              <a:rPr lang="pt-BR" b="1" smtClean="0">
                <a:solidFill>
                  <a:schemeClr val="tx1"/>
                </a:solidFill>
              </a:rPr>
              <a:pPr/>
              <a:t>03/02/2019</a:t>
            </a:fld>
            <a:endParaRPr lang="pt-BR" b="1" dirty="0">
              <a:solidFill>
                <a:schemeClr val="tx1"/>
              </a:solidFill>
            </a:endParaRPr>
          </a:p>
        </p:txBody>
      </p:sp>
      <p:sp>
        <p:nvSpPr>
          <p:cNvPr id="12" name="Rectangle 9"/>
          <p:cNvSpPr>
            <a:spLocks noChangeArrowheads="1"/>
          </p:cNvSpPr>
          <p:nvPr/>
        </p:nvSpPr>
        <p:spPr bwMode="auto">
          <a:xfrm>
            <a:off x="0" y="0"/>
            <a:ext cx="9180512" cy="6885384"/>
          </a:xfrm>
          <a:prstGeom prst="rect">
            <a:avLst/>
          </a:prstGeom>
          <a:solidFill>
            <a:schemeClr val="tx1">
              <a:alpha val="12941"/>
            </a:schemeClr>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49263" eaLnBrk="0" fontAlgn="base" hangingPunct="0">
              <a:spcBef>
                <a:spcPct val="0"/>
              </a:spcBef>
              <a:spcAft>
                <a:spcPct val="0"/>
              </a:spcAft>
              <a:buFont typeface="Wingdings" panose="05000000000000000000" pitchFamily="2" charset="2"/>
              <a:buChar char="§"/>
              <a:defRPr/>
            </a:pPr>
            <a:endParaRPr lang="pt-BR" altLang="pt-BR" b="1" kern="0" dirty="0" smtClean="0">
              <a:solidFill>
                <a:srgbClr val="FF0000"/>
              </a:solidFill>
            </a:endParaRPr>
          </a:p>
        </p:txBody>
      </p:sp>
      <p:pic>
        <p:nvPicPr>
          <p:cNvPr id="13" name="Picture 5" descr="Resultado de imagem para palavra de Deus é luz"/>
          <p:cNvPicPr>
            <a:picLocks noChangeAspect="1" noChangeArrowheads="1"/>
          </p:cNvPicPr>
          <p:nvPr/>
        </p:nvPicPr>
        <p:blipFill>
          <a:blip r:embed="rId2" cstate="print"/>
          <a:srcRect/>
          <a:stretch>
            <a:fillRect/>
          </a:stretch>
        </p:blipFill>
        <p:spPr bwMode="auto">
          <a:xfrm>
            <a:off x="251520" y="330078"/>
            <a:ext cx="8640960" cy="6195266"/>
          </a:xfrm>
          <a:prstGeom prst="rect">
            <a:avLst/>
          </a:prstGeom>
          <a:noFill/>
          <a:ln w="9525">
            <a:noFill/>
            <a:miter lim="800000"/>
            <a:headEnd/>
            <a:tailEnd/>
          </a:ln>
        </p:spPr>
      </p:pic>
      <p:sp>
        <p:nvSpPr>
          <p:cNvPr id="16" name="CaixaDeTexto 15"/>
          <p:cNvSpPr txBox="1"/>
          <p:nvPr/>
        </p:nvSpPr>
        <p:spPr>
          <a:xfrm>
            <a:off x="2808023" y="836712"/>
            <a:ext cx="3780201" cy="1569660"/>
          </a:xfrm>
          <a:prstGeom prst="rect">
            <a:avLst/>
          </a:prstGeom>
          <a:noFill/>
        </p:spPr>
        <p:txBody>
          <a:bodyPr wrap="none" rtlCol="0">
            <a:spAutoFit/>
          </a:bodyPr>
          <a:lstStyle/>
          <a:p>
            <a:pPr algn="ctr"/>
            <a:r>
              <a:rPr lang="pt-BR" sz="3200" b="1" dirty="0" smtClean="0">
                <a:solidFill>
                  <a:srgbClr val="002060"/>
                </a:solidFill>
              </a:rPr>
              <a:t>FRATERNIDADE </a:t>
            </a:r>
          </a:p>
          <a:p>
            <a:pPr algn="ctr"/>
            <a:r>
              <a:rPr lang="pt-BR" sz="3200" b="1" dirty="0" smtClean="0">
                <a:solidFill>
                  <a:srgbClr val="002060"/>
                </a:solidFill>
              </a:rPr>
              <a:t>E </a:t>
            </a:r>
          </a:p>
          <a:p>
            <a:pPr algn="ctr"/>
            <a:r>
              <a:rPr lang="pt-BR" sz="3200" b="1" dirty="0" smtClean="0">
                <a:solidFill>
                  <a:srgbClr val="002060"/>
                </a:solidFill>
              </a:rPr>
              <a:t>POLÍTICAS PÚBLICAS </a:t>
            </a:r>
            <a:endParaRPr lang="pt-BR" sz="3200" b="1" dirty="0">
              <a:solidFill>
                <a:srgbClr val="002060"/>
              </a:solidFill>
            </a:endParaRPr>
          </a:p>
        </p:txBody>
      </p:sp>
      <p:sp>
        <p:nvSpPr>
          <p:cNvPr id="3" name="Rectangle 29"/>
          <p:cNvSpPr/>
          <p:nvPr/>
        </p:nvSpPr>
        <p:spPr>
          <a:xfrm>
            <a:off x="251520" y="332656"/>
            <a:ext cx="8640960" cy="6192688"/>
          </a:xfrm>
          <a:prstGeom prst="rect">
            <a:avLst/>
          </a:prstGeom>
          <a:solidFill>
            <a:schemeClr val="bg1"/>
          </a:solidFill>
          <a:ln w="57150" cap="flat" cmpd="sng" algn="ctr">
            <a:solidFill>
              <a:srgbClr val="002060"/>
            </a:solidFill>
            <a:prstDash val="solid"/>
          </a:ln>
          <a:effectLst/>
        </p:spPr>
        <p:txBody>
          <a:bodyPr anchor="ctr"/>
          <a:lstStyle/>
          <a:p>
            <a:pPr algn="just" defTabSz="449263" eaLnBrk="0" fontAlgn="base" hangingPunct="0">
              <a:spcBef>
                <a:spcPct val="0"/>
              </a:spcBef>
              <a:spcAft>
                <a:spcPct val="0"/>
              </a:spcAft>
              <a:defRPr/>
            </a:pPr>
            <a:endParaRPr lang="pt-BR" sz="1600" b="1" kern="0" dirty="0">
              <a:solidFill>
                <a:prstClr val="white"/>
              </a:solidFill>
              <a:latin typeface="Tw Cen MT" panose="020B0602020104020603"/>
            </a:endParaRPr>
          </a:p>
        </p:txBody>
      </p:sp>
      <p:sp>
        <p:nvSpPr>
          <p:cNvPr id="17" name="Rectangle 9"/>
          <p:cNvSpPr>
            <a:spLocks noChangeArrowheads="1"/>
          </p:cNvSpPr>
          <p:nvPr/>
        </p:nvSpPr>
        <p:spPr bwMode="auto">
          <a:xfrm>
            <a:off x="251520" y="260648"/>
            <a:ext cx="8640960" cy="6264696"/>
          </a:xfrm>
          <a:prstGeom prst="rect">
            <a:avLst/>
          </a:prstGeom>
          <a:solidFill>
            <a:srgbClr val="FF0000">
              <a:alpha val="12941"/>
            </a:srgbClr>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49263" eaLnBrk="0" fontAlgn="base" hangingPunct="0">
              <a:spcBef>
                <a:spcPct val="0"/>
              </a:spcBef>
              <a:spcAft>
                <a:spcPct val="0"/>
              </a:spcAft>
              <a:buFont typeface="Wingdings" panose="05000000000000000000" pitchFamily="2" charset="2"/>
              <a:buChar char="§"/>
              <a:defRPr/>
            </a:pPr>
            <a:endParaRPr lang="pt-BR" altLang="pt-BR" b="1" kern="0" dirty="0" smtClean="0">
              <a:solidFill>
                <a:srgbClr val="FF0000"/>
              </a:solidFill>
            </a:endParaRPr>
          </a:p>
        </p:txBody>
      </p:sp>
      <p:pic>
        <p:nvPicPr>
          <p:cNvPr id="20" name="Imagem 19" descr="untitled.png"/>
          <p:cNvPicPr>
            <a:picLocks noChangeAspect="1"/>
          </p:cNvPicPr>
          <p:nvPr/>
        </p:nvPicPr>
        <p:blipFill>
          <a:blip r:embed="rId3" cstate="print"/>
          <a:srcRect l="28314" t="4000" r="30180" b="36001"/>
          <a:stretch>
            <a:fillRect/>
          </a:stretch>
        </p:blipFill>
        <p:spPr>
          <a:xfrm>
            <a:off x="338261" y="476673"/>
            <a:ext cx="633339" cy="648072"/>
          </a:xfrm>
          <a:prstGeom prst="rect">
            <a:avLst/>
          </a:prstGeom>
        </p:spPr>
      </p:pic>
      <p:pic>
        <p:nvPicPr>
          <p:cNvPr id="21" name="Imagem 20" descr="001 - 2018.jpeg"/>
          <p:cNvPicPr>
            <a:picLocks noChangeAspect="1"/>
          </p:cNvPicPr>
          <p:nvPr/>
        </p:nvPicPr>
        <p:blipFill>
          <a:blip r:embed="rId4" cstate="print"/>
          <a:srcRect l="23455" t="2021" r="10714"/>
          <a:stretch>
            <a:fillRect/>
          </a:stretch>
        </p:blipFill>
        <p:spPr>
          <a:xfrm>
            <a:off x="395536" y="5445224"/>
            <a:ext cx="792088" cy="965309"/>
          </a:xfrm>
          <a:prstGeom prst="rect">
            <a:avLst/>
          </a:prstGeom>
          <a:ln>
            <a:noFill/>
          </a:ln>
          <a:effectLst>
            <a:softEdge rad="112500"/>
          </a:effectLst>
        </p:spPr>
      </p:pic>
      <p:sp>
        <p:nvSpPr>
          <p:cNvPr id="15" name="Rectangle 29"/>
          <p:cNvSpPr/>
          <p:nvPr/>
        </p:nvSpPr>
        <p:spPr>
          <a:xfrm>
            <a:off x="1115616" y="476672"/>
            <a:ext cx="7632848" cy="648072"/>
          </a:xfrm>
          <a:prstGeom prst="rect">
            <a:avLst/>
          </a:prstGeom>
          <a:solidFill>
            <a:srgbClr val="FF0000"/>
          </a:solidFill>
          <a:ln w="57150" cap="flat" cmpd="sng" algn="ctr">
            <a:solidFill>
              <a:schemeClr val="accent1">
                <a:lumMod val="75000"/>
              </a:schemeClr>
            </a:solidFill>
            <a:prstDash val="solid"/>
          </a:ln>
          <a:effectLst/>
        </p:spPr>
        <p:txBody>
          <a:bodyPr anchor="ctr"/>
          <a:lstStyle/>
          <a:p>
            <a:r>
              <a:rPr lang="pt-BR" sz="2500" b="1" i="1" dirty="0" smtClean="0">
                <a:solidFill>
                  <a:schemeClr val="bg1"/>
                </a:solidFill>
              </a:rPr>
              <a:t>A participação da sociedade e os valores fundamentais </a:t>
            </a:r>
            <a:endParaRPr lang="pt-BR" sz="2500" b="1" dirty="0">
              <a:solidFill>
                <a:schemeClr val="bg1"/>
              </a:solidFill>
            </a:endParaRPr>
          </a:p>
        </p:txBody>
      </p:sp>
      <p:sp>
        <p:nvSpPr>
          <p:cNvPr id="22" name="CaixaDeTexto 21"/>
          <p:cNvSpPr txBox="1"/>
          <p:nvPr/>
        </p:nvSpPr>
        <p:spPr>
          <a:xfrm>
            <a:off x="5364088" y="1412776"/>
            <a:ext cx="3346588" cy="646331"/>
          </a:xfrm>
          <a:prstGeom prst="rect">
            <a:avLst/>
          </a:prstGeom>
          <a:noFill/>
        </p:spPr>
        <p:txBody>
          <a:bodyPr wrap="square" rtlCol="0">
            <a:spAutoFit/>
          </a:bodyPr>
          <a:lstStyle/>
          <a:p>
            <a:r>
              <a:rPr lang="pt-BR" sz="3600" b="1" dirty="0" smtClean="0">
                <a:solidFill>
                  <a:srgbClr val="FF0000"/>
                </a:solidFill>
              </a:rPr>
              <a:t>        Participação</a:t>
            </a:r>
            <a:endParaRPr lang="pt-BR" sz="3600" b="1" dirty="0">
              <a:solidFill>
                <a:srgbClr val="FF0000"/>
              </a:solidFill>
            </a:endParaRPr>
          </a:p>
        </p:txBody>
      </p:sp>
      <p:sp>
        <p:nvSpPr>
          <p:cNvPr id="19" name="Retângulo 18"/>
          <p:cNvSpPr/>
          <p:nvPr/>
        </p:nvSpPr>
        <p:spPr>
          <a:xfrm>
            <a:off x="395536" y="1916832"/>
            <a:ext cx="8136904" cy="4678204"/>
          </a:xfrm>
          <a:prstGeom prst="rect">
            <a:avLst/>
          </a:prstGeom>
        </p:spPr>
        <p:txBody>
          <a:bodyPr wrap="square">
            <a:spAutoFit/>
          </a:bodyPr>
          <a:lstStyle/>
          <a:p>
            <a:pPr algn="just">
              <a:buFont typeface="Wingdings" pitchFamily="2" charset="2"/>
              <a:buChar char="Ø"/>
            </a:pPr>
            <a:r>
              <a:rPr lang="pt-BR" altLang="pt-BR" sz="2400" dirty="0" smtClean="0">
                <a:latin typeface="Times New Roman" panose="02020603050405020304" pitchFamily="18" charset="0"/>
                <a:cs typeface="Times New Roman" panose="02020603050405020304" pitchFamily="18" charset="0"/>
              </a:rPr>
              <a:t> </a:t>
            </a:r>
            <a:r>
              <a:rPr lang="pt-BR" altLang="pt-BR" sz="2400" b="1" dirty="0" smtClean="0">
                <a:latin typeface="Times New Roman" panose="02020603050405020304" pitchFamily="18" charset="0"/>
                <a:cs typeface="Times New Roman" panose="02020603050405020304" pitchFamily="18" charset="0"/>
              </a:rPr>
              <a:t>Reconhecer que somos filhos e filhas de Deus </a:t>
            </a:r>
            <a:r>
              <a:rPr lang="pt-BR" altLang="pt-BR" sz="2400" dirty="0" smtClean="0">
                <a:latin typeface="Times New Roman" panose="02020603050405020304" pitchFamily="18" charset="0"/>
                <a:cs typeface="Times New Roman" panose="02020603050405020304" pitchFamily="18" charset="0"/>
              </a:rPr>
              <a:t>e que fomos criados para cuidar de sua obra, é o primeiro modo de participação que o cristão, cidadão do mundo e do Evangelho, deve exercitar na sociedade.</a:t>
            </a:r>
          </a:p>
          <a:p>
            <a:pPr algn="just"/>
            <a:endParaRPr lang="pt-BR" altLang="pt-BR" sz="500" dirty="0" smtClean="0">
              <a:latin typeface="Times New Roman" panose="02020603050405020304" pitchFamily="18" charset="0"/>
              <a:cs typeface="Times New Roman" panose="02020603050405020304" pitchFamily="18" charset="0"/>
            </a:endParaRPr>
          </a:p>
          <a:p>
            <a:pPr algn="just">
              <a:buFont typeface="Wingdings" pitchFamily="2" charset="2"/>
              <a:buChar char="Ø"/>
            </a:pPr>
            <a:r>
              <a:rPr lang="pt-BR" altLang="pt-BR" sz="2400" dirty="0" smtClean="0">
                <a:latin typeface="Times New Roman" panose="02020603050405020304" pitchFamily="18" charset="0"/>
                <a:cs typeface="Times New Roman" panose="02020603050405020304" pitchFamily="18" charset="0"/>
              </a:rPr>
              <a:t> Mesmo que na participação popular permaneçam </a:t>
            </a:r>
            <a:r>
              <a:rPr lang="pt-BR" altLang="pt-BR" sz="2400" b="1" dirty="0" smtClean="0">
                <a:latin typeface="Times New Roman" panose="02020603050405020304" pitchFamily="18" charset="0"/>
                <a:cs typeface="Times New Roman" panose="02020603050405020304" pitchFamily="18" charset="0"/>
              </a:rPr>
              <a:t>“encontros e desencontros”</a:t>
            </a:r>
            <a:r>
              <a:rPr lang="pt-BR" altLang="pt-BR" sz="2400" dirty="0" smtClean="0">
                <a:latin typeface="Times New Roman" panose="02020603050405020304" pitchFamily="18" charset="0"/>
                <a:cs typeface="Times New Roman" panose="02020603050405020304" pitchFamily="18" charset="0"/>
              </a:rPr>
              <a:t> , é nela que se consolida a realização e a missão humana na terra.</a:t>
            </a:r>
          </a:p>
          <a:p>
            <a:pPr algn="just"/>
            <a:endParaRPr lang="pt-BR" altLang="pt-BR" sz="500" dirty="0" smtClean="0">
              <a:latin typeface="Times New Roman" panose="02020603050405020304" pitchFamily="18" charset="0"/>
              <a:cs typeface="Times New Roman" panose="02020603050405020304" pitchFamily="18" charset="0"/>
            </a:endParaRPr>
          </a:p>
          <a:p>
            <a:pPr algn="just">
              <a:buFont typeface="Wingdings" pitchFamily="2" charset="2"/>
              <a:buChar char="Ø"/>
            </a:pPr>
            <a:r>
              <a:rPr lang="pt-BR" altLang="pt-BR" sz="2400" dirty="0" smtClean="0">
                <a:latin typeface="Times New Roman" panose="02020603050405020304" pitchFamily="18" charset="0"/>
                <a:cs typeface="Times New Roman" panose="02020603050405020304" pitchFamily="18" charset="0"/>
              </a:rPr>
              <a:t> 	</a:t>
            </a:r>
            <a:r>
              <a:rPr lang="pt-BR" sz="2400" dirty="0" smtClean="0"/>
              <a:t>O </a:t>
            </a:r>
            <a:r>
              <a:rPr lang="pt-BR" sz="2400" b="1" dirty="0" smtClean="0"/>
              <a:t>controle social das Políticas Públicas </a:t>
            </a:r>
            <a:r>
              <a:rPr lang="pt-BR" sz="2400" dirty="0" smtClean="0"/>
              <a:t>pode ser feito 	com a participação sistemática nos conselhos de 	direitos, audiências públicas, nos fóruns, nas pastorais 	sociais, nas associações de bairro, nas escolas de fé e 	política, nos partidos políticos, entre outros.</a:t>
            </a:r>
            <a:endParaRPr lang="pt-BR" altLang="pt-BR" sz="2400" dirty="0" smtClean="0">
              <a:latin typeface="Times New Roman" panose="02020603050405020304" pitchFamily="18" charset="0"/>
              <a:cs typeface="Times New Roman" panose="02020603050405020304" pitchFamily="18" charset="0"/>
            </a:endParaRPr>
          </a:p>
        </p:txBody>
      </p:sp>
      <p:sp>
        <p:nvSpPr>
          <p:cNvPr id="18" name="Rectangle 9"/>
          <p:cNvSpPr>
            <a:spLocks noChangeArrowheads="1"/>
          </p:cNvSpPr>
          <p:nvPr/>
        </p:nvSpPr>
        <p:spPr bwMode="auto">
          <a:xfrm>
            <a:off x="0" y="0"/>
            <a:ext cx="9216008" cy="6885384"/>
          </a:xfrm>
          <a:prstGeom prst="rect">
            <a:avLst/>
          </a:prstGeom>
          <a:solidFill>
            <a:schemeClr val="bg1">
              <a:alpha val="12941"/>
            </a:schemeClr>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49263" eaLnBrk="0" fontAlgn="base" hangingPunct="0">
              <a:spcBef>
                <a:spcPct val="0"/>
              </a:spcBef>
              <a:spcAft>
                <a:spcPct val="0"/>
              </a:spcAft>
              <a:buFont typeface="Wingdings" panose="05000000000000000000" pitchFamily="2" charset="2"/>
              <a:buChar char="§"/>
              <a:defRPr/>
            </a:pPr>
            <a:endParaRPr lang="pt-BR" altLang="pt-BR" b="1" kern="0"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par>
                                <p:cTn id="12" presetID="5" presetClass="entr" presetSubtype="1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checkerboard(across)">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checkerboard(across)">
                                      <p:cBhvr>
                                        <p:cTn id="19" dur="500"/>
                                        <p:tgtEl>
                                          <p:spTgt spid="20"/>
                                        </p:tgtEl>
                                      </p:cBhvr>
                                    </p:animEffect>
                                  </p:childTnLst>
                                </p:cTn>
                              </p:par>
                              <p:par>
                                <p:cTn id="20" presetID="5" presetClass="entr" presetSubtype="1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checkerboard(across)">
                                      <p:cBhvr>
                                        <p:cTn id="22" dur="500"/>
                                        <p:tgtEl>
                                          <p:spTgt spid="21"/>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checkerboard(across)">
                                      <p:cBhvr>
                                        <p:cTn id="2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15" grpId="0" animBg="1"/>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9"/>
          <p:cNvSpPr/>
          <p:nvPr/>
        </p:nvSpPr>
        <p:spPr>
          <a:xfrm>
            <a:off x="0" y="0"/>
            <a:ext cx="9180512" cy="6885384"/>
          </a:xfrm>
          <a:prstGeom prst="rect">
            <a:avLst/>
          </a:prstGeom>
          <a:solidFill>
            <a:schemeClr val="accent6">
              <a:lumMod val="75000"/>
            </a:schemeClr>
          </a:solidFill>
          <a:ln w="15875" cap="flat" cmpd="sng" algn="ctr">
            <a:noFill/>
            <a:prstDash val="solid"/>
          </a:ln>
          <a:effectLst/>
        </p:spPr>
        <p:txBody>
          <a:bodyPr anchor="ctr"/>
          <a:lstStyle/>
          <a:p>
            <a:pPr algn="just" defTabSz="449263" eaLnBrk="0" fontAlgn="base" hangingPunct="0">
              <a:spcBef>
                <a:spcPct val="0"/>
              </a:spcBef>
              <a:spcAft>
                <a:spcPct val="0"/>
              </a:spcAft>
              <a:defRPr/>
            </a:pPr>
            <a:endParaRPr lang="pt-BR" sz="1600" b="1" kern="0" dirty="0">
              <a:solidFill>
                <a:prstClr val="white"/>
              </a:solidFill>
              <a:latin typeface="Tw Cen MT" panose="020B0602020104020603"/>
            </a:endParaRPr>
          </a:p>
        </p:txBody>
      </p:sp>
      <p:sp>
        <p:nvSpPr>
          <p:cNvPr id="9" name="Espaço Reservado para Número de Slide 8"/>
          <p:cNvSpPr>
            <a:spLocks noGrp="1"/>
          </p:cNvSpPr>
          <p:nvPr>
            <p:ph type="sldNum" sz="quarter" idx="12"/>
          </p:nvPr>
        </p:nvSpPr>
        <p:spPr>
          <a:xfrm>
            <a:off x="6902896" y="6592267"/>
            <a:ext cx="2133600" cy="365125"/>
          </a:xfrm>
        </p:spPr>
        <p:txBody>
          <a:bodyPr/>
          <a:lstStyle/>
          <a:p>
            <a:fld id="{22C4E9CA-A6F7-4D7B-81AB-A496E6454ED3}" type="slidenum">
              <a:rPr lang="pt-BR" b="1" smtClean="0">
                <a:solidFill>
                  <a:schemeClr val="tx1"/>
                </a:solidFill>
              </a:rPr>
              <a:pPr/>
              <a:t>8</a:t>
            </a:fld>
            <a:endParaRPr lang="pt-BR" b="1" dirty="0">
              <a:solidFill>
                <a:schemeClr val="tx1"/>
              </a:solidFill>
            </a:endParaRPr>
          </a:p>
        </p:txBody>
      </p:sp>
      <p:sp>
        <p:nvSpPr>
          <p:cNvPr id="10" name="Espaço Reservado para Rodapé 9"/>
          <p:cNvSpPr>
            <a:spLocks noGrp="1"/>
          </p:cNvSpPr>
          <p:nvPr>
            <p:ph type="ftr" sz="quarter" idx="11"/>
          </p:nvPr>
        </p:nvSpPr>
        <p:spPr>
          <a:xfrm>
            <a:off x="3124200" y="6592267"/>
            <a:ext cx="2895600" cy="365125"/>
          </a:xfrm>
        </p:spPr>
        <p:txBody>
          <a:bodyPr/>
          <a:lstStyle/>
          <a:p>
            <a:r>
              <a:rPr lang="pt-BR" b="1" dirty="0" smtClean="0">
                <a:solidFill>
                  <a:schemeClr val="tx1"/>
                </a:solidFill>
              </a:rPr>
              <a:t>Toninho Evangelista - ENAC</a:t>
            </a:r>
            <a:endParaRPr lang="pt-BR" b="1" dirty="0">
              <a:solidFill>
                <a:schemeClr val="tx1"/>
              </a:solidFill>
            </a:endParaRPr>
          </a:p>
        </p:txBody>
      </p:sp>
      <p:sp>
        <p:nvSpPr>
          <p:cNvPr id="11" name="Espaço Reservado para Data 10"/>
          <p:cNvSpPr>
            <a:spLocks noGrp="1"/>
          </p:cNvSpPr>
          <p:nvPr>
            <p:ph type="dt" sz="half" idx="10"/>
          </p:nvPr>
        </p:nvSpPr>
        <p:spPr>
          <a:xfrm>
            <a:off x="179512" y="6592267"/>
            <a:ext cx="2133600" cy="365125"/>
          </a:xfrm>
        </p:spPr>
        <p:txBody>
          <a:bodyPr/>
          <a:lstStyle/>
          <a:p>
            <a:fld id="{2397E3CB-0998-4405-B153-370674C75C7B}" type="datetime1">
              <a:rPr lang="pt-BR" b="1" smtClean="0">
                <a:solidFill>
                  <a:schemeClr val="tx1"/>
                </a:solidFill>
              </a:rPr>
              <a:pPr/>
              <a:t>03/02/2019</a:t>
            </a:fld>
            <a:endParaRPr lang="pt-BR" b="1" dirty="0">
              <a:solidFill>
                <a:schemeClr val="tx1"/>
              </a:solidFill>
            </a:endParaRPr>
          </a:p>
        </p:txBody>
      </p:sp>
      <p:sp>
        <p:nvSpPr>
          <p:cNvPr id="12" name="Rectangle 9"/>
          <p:cNvSpPr>
            <a:spLocks noChangeArrowheads="1"/>
          </p:cNvSpPr>
          <p:nvPr/>
        </p:nvSpPr>
        <p:spPr bwMode="auto">
          <a:xfrm>
            <a:off x="0" y="0"/>
            <a:ext cx="9180512" cy="6885384"/>
          </a:xfrm>
          <a:prstGeom prst="rect">
            <a:avLst/>
          </a:prstGeom>
          <a:solidFill>
            <a:schemeClr val="tx1">
              <a:alpha val="12941"/>
            </a:schemeClr>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49263" eaLnBrk="0" fontAlgn="base" hangingPunct="0">
              <a:spcBef>
                <a:spcPct val="0"/>
              </a:spcBef>
              <a:spcAft>
                <a:spcPct val="0"/>
              </a:spcAft>
              <a:buFont typeface="Wingdings" panose="05000000000000000000" pitchFamily="2" charset="2"/>
              <a:buChar char="§"/>
              <a:defRPr/>
            </a:pPr>
            <a:endParaRPr lang="pt-BR" altLang="pt-BR" b="1" kern="0" dirty="0" smtClean="0">
              <a:solidFill>
                <a:srgbClr val="FF0000"/>
              </a:solidFill>
            </a:endParaRPr>
          </a:p>
        </p:txBody>
      </p:sp>
      <p:pic>
        <p:nvPicPr>
          <p:cNvPr id="13" name="Picture 5" descr="Resultado de imagem para palavra de Deus é luz"/>
          <p:cNvPicPr>
            <a:picLocks noChangeAspect="1" noChangeArrowheads="1"/>
          </p:cNvPicPr>
          <p:nvPr/>
        </p:nvPicPr>
        <p:blipFill>
          <a:blip r:embed="rId2" cstate="print"/>
          <a:srcRect/>
          <a:stretch>
            <a:fillRect/>
          </a:stretch>
        </p:blipFill>
        <p:spPr bwMode="auto">
          <a:xfrm>
            <a:off x="251520" y="330078"/>
            <a:ext cx="8640960" cy="6195266"/>
          </a:xfrm>
          <a:prstGeom prst="rect">
            <a:avLst/>
          </a:prstGeom>
          <a:noFill/>
          <a:ln w="9525">
            <a:noFill/>
            <a:miter lim="800000"/>
            <a:headEnd/>
            <a:tailEnd/>
          </a:ln>
        </p:spPr>
      </p:pic>
      <p:sp>
        <p:nvSpPr>
          <p:cNvPr id="16" name="CaixaDeTexto 15"/>
          <p:cNvSpPr txBox="1"/>
          <p:nvPr/>
        </p:nvSpPr>
        <p:spPr>
          <a:xfrm>
            <a:off x="2808023" y="836712"/>
            <a:ext cx="3780201" cy="1569660"/>
          </a:xfrm>
          <a:prstGeom prst="rect">
            <a:avLst/>
          </a:prstGeom>
          <a:noFill/>
        </p:spPr>
        <p:txBody>
          <a:bodyPr wrap="none" rtlCol="0">
            <a:spAutoFit/>
          </a:bodyPr>
          <a:lstStyle/>
          <a:p>
            <a:pPr algn="ctr"/>
            <a:r>
              <a:rPr lang="pt-BR" sz="3200" b="1" dirty="0" smtClean="0">
                <a:solidFill>
                  <a:srgbClr val="002060"/>
                </a:solidFill>
              </a:rPr>
              <a:t>FRATERNIDADE </a:t>
            </a:r>
          </a:p>
          <a:p>
            <a:pPr algn="ctr"/>
            <a:r>
              <a:rPr lang="pt-BR" sz="3200" b="1" dirty="0" smtClean="0">
                <a:solidFill>
                  <a:srgbClr val="002060"/>
                </a:solidFill>
              </a:rPr>
              <a:t>E </a:t>
            </a:r>
          </a:p>
          <a:p>
            <a:pPr algn="ctr"/>
            <a:r>
              <a:rPr lang="pt-BR" sz="3200" b="1" dirty="0" smtClean="0">
                <a:solidFill>
                  <a:srgbClr val="002060"/>
                </a:solidFill>
              </a:rPr>
              <a:t>POLÍTICAS PÚBLICAS </a:t>
            </a:r>
            <a:endParaRPr lang="pt-BR" sz="3200" b="1" dirty="0">
              <a:solidFill>
                <a:srgbClr val="002060"/>
              </a:solidFill>
            </a:endParaRPr>
          </a:p>
        </p:txBody>
      </p:sp>
      <p:sp>
        <p:nvSpPr>
          <p:cNvPr id="3" name="Rectangle 29"/>
          <p:cNvSpPr/>
          <p:nvPr/>
        </p:nvSpPr>
        <p:spPr>
          <a:xfrm>
            <a:off x="251520" y="332656"/>
            <a:ext cx="8640960" cy="6192688"/>
          </a:xfrm>
          <a:prstGeom prst="rect">
            <a:avLst/>
          </a:prstGeom>
          <a:solidFill>
            <a:schemeClr val="bg1"/>
          </a:solidFill>
          <a:ln w="57150" cap="flat" cmpd="sng" algn="ctr">
            <a:solidFill>
              <a:srgbClr val="002060"/>
            </a:solidFill>
            <a:prstDash val="solid"/>
          </a:ln>
          <a:effectLst/>
        </p:spPr>
        <p:txBody>
          <a:bodyPr anchor="ctr"/>
          <a:lstStyle/>
          <a:p>
            <a:pPr algn="just" defTabSz="449263" eaLnBrk="0" fontAlgn="base" hangingPunct="0">
              <a:spcBef>
                <a:spcPct val="0"/>
              </a:spcBef>
              <a:spcAft>
                <a:spcPct val="0"/>
              </a:spcAft>
              <a:defRPr/>
            </a:pPr>
            <a:endParaRPr lang="pt-BR" sz="1600" b="1" kern="0" dirty="0">
              <a:solidFill>
                <a:prstClr val="white"/>
              </a:solidFill>
              <a:latin typeface="Tw Cen MT" panose="020B0602020104020603"/>
            </a:endParaRPr>
          </a:p>
        </p:txBody>
      </p:sp>
      <p:sp>
        <p:nvSpPr>
          <p:cNvPr id="17" name="Rectangle 9"/>
          <p:cNvSpPr>
            <a:spLocks noChangeArrowheads="1"/>
          </p:cNvSpPr>
          <p:nvPr/>
        </p:nvSpPr>
        <p:spPr bwMode="auto">
          <a:xfrm>
            <a:off x="251520" y="332656"/>
            <a:ext cx="8640960" cy="6264696"/>
          </a:xfrm>
          <a:prstGeom prst="rect">
            <a:avLst/>
          </a:prstGeom>
          <a:solidFill>
            <a:srgbClr val="FF0000">
              <a:alpha val="12941"/>
            </a:srgbClr>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49263" eaLnBrk="0" fontAlgn="base" hangingPunct="0">
              <a:spcBef>
                <a:spcPct val="0"/>
              </a:spcBef>
              <a:spcAft>
                <a:spcPct val="0"/>
              </a:spcAft>
              <a:buFont typeface="Wingdings" panose="05000000000000000000" pitchFamily="2" charset="2"/>
              <a:buChar char="§"/>
              <a:defRPr/>
            </a:pPr>
            <a:endParaRPr lang="pt-BR" altLang="pt-BR" b="1" kern="0" dirty="0" smtClean="0">
              <a:solidFill>
                <a:srgbClr val="FF0000"/>
              </a:solidFill>
            </a:endParaRPr>
          </a:p>
        </p:txBody>
      </p:sp>
      <p:pic>
        <p:nvPicPr>
          <p:cNvPr id="20" name="Imagem 19" descr="untitled.png"/>
          <p:cNvPicPr>
            <a:picLocks noChangeAspect="1"/>
          </p:cNvPicPr>
          <p:nvPr/>
        </p:nvPicPr>
        <p:blipFill>
          <a:blip r:embed="rId3" cstate="print"/>
          <a:srcRect l="28314" t="4000" r="30180" b="36001"/>
          <a:stretch>
            <a:fillRect/>
          </a:stretch>
        </p:blipFill>
        <p:spPr>
          <a:xfrm>
            <a:off x="338261" y="476673"/>
            <a:ext cx="633339" cy="648072"/>
          </a:xfrm>
          <a:prstGeom prst="rect">
            <a:avLst/>
          </a:prstGeom>
        </p:spPr>
      </p:pic>
      <p:pic>
        <p:nvPicPr>
          <p:cNvPr id="21" name="Imagem 20" descr="001 - 2018.jpeg"/>
          <p:cNvPicPr>
            <a:picLocks noChangeAspect="1"/>
          </p:cNvPicPr>
          <p:nvPr/>
        </p:nvPicPr>
        <p:blipFill>
          <a:blip r:embed="rId4" cstate="print"/>
          <a:srcRect l="23455" t="2021" r="10714"/>
          <a:stretch>
            <a:fillRect/>
          </a:stretch>
        </p:blipFill>
        <p:spPr>
          <a:xfrm>
            <a:off x="395536" y="5445224"/>
            <a:ext cx="792088" cy="965309"/>
          </a:xfrm>
          <a:prstGeom prst="rect">
            <a:avLst/>
          </a:prstGeom>
          <a:ln>
            <a:noFill/>
          </a:ln>
          <a:effectLst>
            <a:softEdge rad="112500"/>
          </a:effectLst>
        </p:spPr>
      </p:pic>
      <p:sp>
        <p:nvSpPr>
          <p:cNvPr id="15" name="Rectangle 29"/>
          <p:cNvSpPr/>
          <p:nvPr/>
        </p:nvSpPr>
        <p:spPr>
          <a:xfrm>
            <a:off x="1115616" y="476672"/>
            <a:ext cx="7632848" cy="648072"/>
          </a:xfrm>
          <a:prstGeom prst="rect">
            <a:avLst/>
          </a:prstGeom>
          <a:solidFill>
            <a:srgbClr val="FF0000"/>
          </a:solidFill>
          <a:ln w="57150" cap="flat" cmpd="sng" algn="ctr">
            <a:solidFill>
              <a:schemeClr val="accent1">
                <a:lumMod val="75000"/>
              </a:schemeClr>
            </a:solidFill>
            <a:prstDash val="solid"/>
          </a:ln>
          <a:effectLst/>
        </p:spPr>
        <p:txBody>
          <a:bodyPr anchor="ctr"/>
          <a:lstStyle/>
          <a:p>
            <a:r>
              <a:rPr lang="pt-BR" sz="2500" b="1" i="1" dirty="0" smtClean="0">
                <a:solidFill>
                  <a:schemeClr val="bg1"/>
                </a:solidFill>
              </a:rPr>
              <a:t>A participação da sociedade e os valores fundamentais </a:t>
            </a:r>
            <a:endParaRPr lang="pt-BR" sz="2500" b="1" dirty="0">
              <a:solidFill>
                <a:schemeClr val="bg1"/>
              </a:solidFill>
            </a:endParaRPr>
          </a:p>
        </p:txBody>
      </p:sp>
      <p:sp>
        <p:nvSpPr>
          <p:cNvPr id="22" name="CaixaDeTexto 21"/>
          <p:cNvSpPr txBox="1"/>
          <p:nvPr/>
        </p:nvSpPr>
        <p:spPr>
          <a:xfrm>
            <a:off x="1907704" y="1268760"/>
            <a:ext cx="6658956" cy="646331"/>
          </a:xfrm>
          <a:prstGeom prst="rect">
            <a:avLst/>
          </a:prstGeom>
          <a:noFill/>
        </p:spPr>
        <p:txBody>
          <a:bodyPr wrap="square" rtlCol="0">
            <a:spAutoFit/>
          </a:bodyPr>
          <a:lstStyle/>
          <a:p>
            <a:pPr algn="r"/>
            <a:r>
              <a:rPr lang="pt-BR" sz="3600" b="1" dirty="0" smtClean="0">
                <a:solidFill>
                  <a:srgbClr val="FF0000"/>
                </a:solidFill>
              </a:rPr>
              <a:t>        Participação nos conselhos </a:t>
            </a:r>
            <a:endParaRPr lang="pt-BR" sz="3600" b="1" dirty="0">
              <a:solidFill>
                <a:srgbClr val="FF0000"/>
              </a:solidFill>
            </a:endParaRPr>
          </a:p>
        </p:txBody>
      </p:sp>
      <p:sp>
        <p:nvSpPr>
          <p:cNvPr id="19" name="Retângulo 18"/>
          <p:cNvSpPr/>
          <p:nvPr/>
        </p:nvSpPr>
        <p:spPr>
          <a:xfrm>
            <a:off x="683568" y="1852076"/>
            <a:ext cx="8064896" cy="3954929"/>
          </a:xfrm>
          <a:prstGeom prst="rect">
            <a:avLst/>
          </a:prstGeom>
        </p:spPr>
        <p:txBody>
          <a:bodyPr wrap="square">
            <a:spAutoFit/>
          </a:bodyPr>
          <a:lstStyle/>
          <a:p>
            <a:pPr algn="just">
              <a:buFont typeface="Wingdings" pitchFamily="2" charset="2"/>
              <a:buChar char="Ø"/>
            </a:pPr>
            <a:r>
              <a:rPr lang="pt-BR" altLang="pt-BR" sz="2400" dirty="0" smtClean="0">
                <a:latin typeface="Times New Roman" panose="02020603050405020304" pitchFamily="18" charset="0"/>
                <a:cs typeface="Times New Roman" panose="02020603050405020304" pitchFamily="18" charset="0"/>
              </a:rPr>
              <a:t> </a:t>
            </a:r>
            <a:r>
              <a:rPr lang="pt-BR" sz="2400" b="1" dirty="0" smtClean="0"/>
              <a:t>Nossa atuação nos Conselhos Paritários de Direitos é uma das possibilidades de avançarmos no desenvolvimento das Políticas Públicas</a:t>
            </a:r>
            <a:r>
              <a:rPr lang="pt-BR" sz="2400" dirty="0" smtClean="0"/>
              <a:t>, principalmente naquelas em que o controle social é atribuição desses conselhos. </a:t>
            </a:r>
          </a:p>
          <a:p>
            <a:pPr algn="just"/>
            <a:endParaRPr lang="pt-BR" sz="1500" dirty="0" smtClean="0"/>
          </a:p>
          <a:p>
            <a:pPr algn="just"/>
            <a:endParaRPr lang="pt-BR" sz="500" dirty="0" smtClean="0"/>
          </a:p>
          <a:p>
            <a:pPr algn="just">
              <a:buFont typeface="Wingdings" pitchFamily="2" charset="2"/>
              <a:buChar char="Ø"/>
            </a:pPr>
            <a:r>
              <a:rPr lang="pt-BR" sz="2400" dirty="0" smtClean="0"/>
              <a:t> Precisamos fortalecer a participação popular e a presença da sociedade civil nos conselhos de direitos. 	</a:t>
            </a:r>
          </a:p>
          <a:p>
            <a:pPr algn="just"/>
            <a:endParaRPr lang="pt-BR" sz="1500" dirty="0" smtClean="0"/>
          </a:p>
          <a:p>
            <a:pPr lvl="1" algn="just">
              <a:buFont typeface="Wingdings" pitchFamily="2" charset="2"/>
              <a:buChar char="Ø"/>
            </a:pPr>
            <a:r>
              <a:rPr lang="pt-BR" sz="2400" dirty="0" smtClean="0"/>
              <a:t> O acolhimento e apoio sistemático a esses conselheiros (as) é fundamental para que eles se mantenham comprometidos com as causas do bem das pessoas.</a:t>
            </a:r>
            <a:endParaRPr lang="pt-BR" altLang="pt-BR" sz="2400" dirty="0" smtClean="0">
              <a:latin typeface="Times New Roman" panose="02020603050405020304" pitchFamily="18" charset="0"/>
              <a:cs typeface="Times New Roman" panose="02020603050405020304" pitchFamily="18" charset="0"/>
            </a:endParaRPr>
          </a:p>
        </p:txBody>
      </p:sp>
      <p:sp>
        <p:nvSpPr>
          <p:cNvPr id="18" name="Rectangle 9"/>
          <p:cNvSpPr>
            <a:spLocks noChangeArrowheads="1"/>
          </p:cNvSpPr>
          <p:nvPr/>
        </p:nvSpPr>
        <p:spPr bwMode="auto">
          <a:xfrm>
            <a:off x="0" y="0"/>
            <a:ext cx="9216008" cy="6885384"/>
          </a:xfrm>
          <a:prstGeom prst="rect">
            <a:avLst/>
          </a:prstGeom>
          <a:solidFill>
            <a:schemeClr val="bg1">
              <a:alpha val="12941"/>
            </a:schemeClr>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49263" eaLnBrk="0" fontAlgn="base" hangingPunct="0">
              <a:spcBef>
                <a:spcPct val="0"/>
              </a:spcBef>
              <a:spcAft>
                <a:spcPct val="0"/>
              </a:spcAft>
              <a:buFont typeface="Wingdings" panose="05000000000000000000" pitchFamily="2" charset="2"/>
              <a:buChar char="§"/>
              <a:defRPr/>
            </a:pPr>
            <a:endParaRPr lang="pt-BR" altLang="pt-BR" b="1" kern="0"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par>
                                <p:cTn id="12" presetID="5" presetClass="entr" presetSubtype="1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checkerboard(across)">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checkerboard(across)">
                                      <p:cBhvr>
                                        <p:cTn id="19" dur="500"/>
                                        <p:tgtEl>
                                          <p:spTgt spid="20"/>
                                        </p:tgtEl>
                                      </p:cBhvr>
                                    </p:animEffect>
                                  </p:childTnLst>
                                </p:cTn>
                              </p:par>
                              <p:par>
                                <p:cTn id="20" presetID="5" presetClass="entr" presetSubtype="1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checkerboard(across)">
                                      <p:cBhvr>
                                        <p:cTn id="22" dur="500"/>
                                        <p:tgtEl>
                                          <p:spTgt spid="21"/>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checkerboard(across)">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checkerboard(across)">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15" grpId="0" animBg="1"/>
      <p:bldP spid="22"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9"/>
          <p:cNvSpPr/>
          <p:nvPr/>
        </p:nvSpPr>
        <p:spPr>
          <a:xfrm>
            <a:off x="0" y="0"/>
            <a:ext cx="9180512" cy="6885384"/>
          </a:xfrm>
          <a:prstGeom prst="rect">
            <a:avLst/>
          </a:prstGeom>
          <a:solidFill>
            <a:schemeClr val="accent6">
              <a:lumMod val="75000"/>
            </a:schemeClr>
          </a:solidFill>
          <a:ln w="15875" cap="flat" cmpd="sng" algn="ctr">
            <a:noFill/>
            <a:prstDash val="solid"/>
          </a:ln>
          <a:effectLst/>
        </p:spPr>
        <p:txBody>
          <a:bodyPr anchor="ctr"/>
          <a:lstStyle/>
          <a:p>
            <a:pPr algn="just" defTabSz="449263" eaLnBrk="0" fontAlgn="base" hangingPunct="0">
              <a:spcBef>
                <a:spcPct val="0"/>
              </a:spcBef>
              <a:spcAft>
                <a:spcPct val="0"/>
              </a:spcAft>
              <a:defRPr/>
            </a:pPr>
            <a:endParaRPr lang="pt-BR" sz="1600" b="1" kern="0" dirty="0">
              <a:solidFill>
                <a:prstClr val="white"/>
              </a:solidFill>
              <a:latin typeface="Tw Cen MT" panose="020B0602020104020603"/>
            </a:endParaRPr>
          </a:p>
        </p:txBody>
      </p:sp>
      <p:sp>
        <p:nvSpPr>
          <p:cNvPr id="9" name="Espaço Reservado para Número de Slide 8"/>
          <p:cNvSpPr>
            <a:spLocks noGrp="1"/>
          </p:cNvSpPr>
          <p:nvPr>
            <p:ph type="sldNum" sz="quarter" idx="12"/>
          </p:nvPr>
        </p:nvSpPr>
        <p:spPr>
          <a:xfrm>
            <a:off x="6902896" y="6525344"/>
            <a:ext cx="2133600" cy="365125"/>
          </a:xfrm>
        </p:spPr>
        <p:txBody>
          <a:bodyPr/>
          <a:lstStyle/>
          <a:p>
            <a:fld id="{22C4E9CA-A6F7-4D7B-81AB-A496E6454ED3}" type="slidenum">
              <a:rPr lang="pt-BR" b="1" smtClean="0">
                <a:solidFill>
                  <a:schemeClr val="tx1"/>
                </a:solidFill>
              </a:rPr>
              <a:pPr/>
              <a:t>9</a:t>
            </a:fld>
            <a:endParaRPr lang="pt-BR" b="1" dirty="0">
              <a:solidFill>
                <a:schemeClr val="tx1"/>
              </a:solidFill>
            </a:endParaRPr>
          </a:p>
        </p:txBody>
      </p:sp>
      <p:sp>
        <p:nvSpPr>
          <p:cNvPr id="10" name="Espaço Reservado para Rodapé 9"/>
          <p:cNvSpPr>
            <a:spLocks noGrp="1"/>
          </p:cNvSpPr>
          <p:nvPr>
            <p:ph type="ftr" sz="quarter" idx="11"/>
          </p:nvPr>
        </p:nvSpPr>
        <p:spPr>
          <a:xfrm>
            <a:off x="3124200" y="6520259"/>
            <a:ext cx="2895600" cy="365125"/>
          </a:xfrm>
        </p:spPr>
        <p:txBody>
          <a:bodyPr/>
          <a:lstStyle/>
          <a:p>
            <a:r>
              <a:rPr lang="pt-BR" b="1" dirty="0" smtClean="0">
                <a:solidFill>
                  <a:schemeClr val="tx1"/>
                </a:solidFill>
              </a:rPr>
              <a:t>Toninho Evangelista - ENAC</a:t>
            </a:r>
            <a:endParaRPr lang="pt-BR" b="1" dirty="0">
              <a:solidFill>
                <a:schemeClr val="tx1"/>
              </a:solidFill>
            </a:endParaRPr>
          </a:p>
        </p:txBody>
      </p:sp>
      <p:sp>
        <p:nvSpPr>
          <p:cNvPr id="11" name="Espaço Reservado para Data 10"/>
          <p:cNvSpPr>
            <a:spLocks noGrp="1"/>
          </p:cNvSpPr>
          <p:nvPr>
            <p:ph type="dt" sz="half" idx="10"/>
          </p:nvPr>
        </p:nvSpPr>
        <p:spPr>
          <a:xfrm>
            <a:off x="107504" y="6520259"/>
            <a:ext cx="2133600" cy="365125"/>
          </a:xfrm>
        </p:spPr>
        <p:txBody>
          <a:bodyPr/>
          <a:lstStyle/>
          <a:p>
            <a:fld id="{2397E3CB-0998-4405-B153-370674C75C7B}" type="datetime1">
              <a:rPr lang="pt-BR" b="1" smtClean="0">
                <a:solidFill>
                  <a:schemeClr val="tx1"/>
                </a:solidFill>
              </a:rPr>
              <a:pPr/>
              <a:t>03/02/2019</a:t>
            </a:fld>
            <a:endParaRPr lang="pt-BR" b="1" dirty="0">
              <a:solidFill>
                <a:schemeClr val="tx1"/>
              </a:solidFill>
            </a:endParaRPr>
          </a:p>
        </p:txBody>
      </p:sp>
      <p:sp>
        <p:nvSpPr>
          <p:cNvPr id="12" name="Rectangle 9"/>
          <p:cNvSpPr>
            <a:spLocks noChangeArrowheads="1"/>
          </p:cNvSpPr>
          <p:nvPr/>
        </p:nvSpPr>
        <p:spPr bwMode="auto">
          <a:xfrm>
            <a:off x="0" y="0"/>
            <a:ext cx="9180512" cy="6885384"/>
          </a:xfrm>
          <a:prstGeom prst="rect">
            <a:avLst/>
          </a:prstGeom>
          <a:solidFill>
            <a:schemeClr val="tx1">
              <a:alpha val="12941"/>
            </a:schemeClr>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49263" eaLnBrk="0" fontAlgn="base" hangingPunct="0">
              <a:spcBef>
                <a:spcPct val="0"/>
              </a:spcBef>
              <a:spcAft>
                <a:spcPct val="0"/>
              </a:spcAft>
              <a:buFont typeface="Wingdings" panose="05000000000000000000" pitchFamily="2" charset="2"/>
              <a:buChar char="§"/>
              <a:defRPr/>
            </a:pPr>
            <a:endParaRPr lang="pt-BR" altLang="pt-BR" b="1" kern="0" dirty="0" smtClean="0">
              <a:solidFill>
                <a:srgbClr val="FF0000"/>
              </a:solidFill>
            </a:endParaRPr>
          </a:p>
        </p:txBody>
      </p:sp>
      <p:pic>
        <p:nvPicPr>
          <p:cNvPr id="13" name="Picture 5" descr="Resultado de imagem para palavra de Deus é luz"/>
          <p:cNvPicPr>
            <a:picLocks noChangeAspect="1" noChangeArrowheads="1"/>
          </p:cNvPicPr>
          <p:nvPr/>
        </p:nvPicPr>
        <p:blipFill>
          <a:blip r:embed="rId2" cstate="print"/>
          <a:srcRect/>
          <a:stretch>
            <a:fillRect/>
          </a:stretch>
        </p:blipFill>
        <p:spPr bwMode="auto">
          <a:xfrm>
            <a:off x="251520" y="330078"/>
            <a:ext cx="8640960" cy="6195266"/>
          </a:xfrm>
          <a:prstGeom prst="rect">
            <a:avLst/>
          </a:prstGeom>
          <a:noFill/>
          <a:ln w="9525">
            <a:noFill/>
            <a:miter lim="800000"/>
            <a:headEnd/>
            <a:tailEnd/>
          </a:ln>
        </p:spPr>
      </p:pic>
      <p:sp>
        <p:nvSpPr>
          <p:cNvPr id="16" name="CaixaDeTexto 15"/>
          <p:cNvSpPr txBox="1"/>
          <p:nvPr/>
        </p:nvSpPr>
        <p:spPr>
          <a:xfrm>
            <a:off x="2808023" y="836712"/>
            <a:ext cx="3780201" cy="1569660"/>
          </a:xfrm>
          <a:prstGeom prst="rect">
            <a:avLst/>
          </a:prstGeom>
          <a:noFill/>
        </p:spPr>
        <p:txBody>
          <a:bodyPr wrap="none" rtlCol="0">
            <a:spAutoFit/>
          </a:bodyPr>
          <a:lstStyle/>
          <a:p>
            <a:pPr algn="ctr"/>
            <a:r>
              <a:rPr lang="pt-BR" sz="3200" b="1" dirty="0" smtClean="0">
                <a:solidFill>
                  <a:srgbClr val="002060"/>
                </a:solidFill>
              </a:rPr>
              <a:t>FRATERNIDADE </a:t>
            </a:r>
          </a:p>
          <a:p>
            <a:pPr algn="ctr"/>
            <a:r>
              <a:rPr lang="pt-BR" sz="3200" b="1" dirty="0" smtClean="0">
                <a:solidFill>
                  <a:srgbClr val="002060"/>
                </a:solidFill>
              </a:rPr>
              <a:t>E </a:t>
            </a:r>
          </a:p>
          <a:p>
            <a:pPr algn="ctr"/>
            <a:r>
              <a:rPr lang="pt-BR" sz="3200" b="1" dirty="0" smtClean="0">
                <a:solidFill>
                  <a:srgbClr val="002060"/>
                </a:solidFill>
              </a:rPr>
              <a:t>POLÍTICAS PÚBLICAS </a:t>
            </a:r>
            <a:endParaRPr lang="pt-BR" sz="3200" b="1" dirty="0">
              <a:solidFill>
                <a:srgbClr val="002060"/>
              </a:solidFill>
            </a:endParaRPr>
          </a:p>
        </p:txBody>
      </p:sp>
      <p:sp>
        <p:nvSpPr>
          <p:cNvPr id="3" name="Rectangle 29"/>
          <p:cNvSpPr/>
          <p:nvPr/>
        </p:nvSpPr>
        <p:spPr>
          <a:xfrm>
            <a:off x="251520" y="332656"/>
            <a:ext cx="8640960" cy="6192688"/>
          </a:xfrm>
          <a:prstGeom prst="rect">
            <a:avLst/>
          </a:prstGeom>
          <a:solidFill>
            <a:schemeClr val="bg1"/>
          </a:solidFill>
          <a:ln w="57150" cap="flat" cmpd="sng" algn="ctr">
            <a:solidFill>
              <a:srgbClr val="002060"/>
            </a:solidFill>
            <a:prstDash val="solid"/>
          </a:ln>
          <a:effectLst/>
        </p:spPr>
        <p:txBody>
          <a:bodyPr anchor="ctr"/>
          <a:lstStyle/>
          <a:p>
            <a:pPr algn="just" defTabSz="449263" eaLnBrk="0" fontAlgn="base" hangingPunct="0">
              <a:spcBef>
                <a:spcPct val="0"/>
              </a:spcBef>
              <a:spcAft>
                <a:spcPct val="0"/>
              </a:spcAft>
              <a:defRPr/>
            </a:pPr>
            <a:endParaRPr lang="pt-BR" sz="1600" b="1" kern="0" dirty="0">
              <a:solidFill>
                <a:prstClr val="white"/>
              </a:solidFill>
              <a:latin typeface="Tw Cen MT" panose="020B0602020104020603"/>
            </a:endParaRPr>
          </a:p>
        </p:txBody>
      </p:sp>
      <p:sp>
        <p:nvSpPr>
          <p:cNvPr id="17" name="Rectangle 9"/>
          <p:cNvSpPr>
            <a:spLocks noChangeArrowheads="1"/>
          </p:cNvSpPr>
          <p:nvPr/>
        </p:nvSpPr>
        <p:spPr bwMode="auto">
          <a:xfrm>
            <a:off x="251520" y="332656"/>
            <a:ext cx="8640960" cy="6264696"/>
          </a:xfrm>
          <a:prstGeom prst="rect">
            <a:avLst/>
          </a:prstGeom>
          <a:solidFill>
            <a:srgbClr val="FF0000">
              <a:alpha val="12941"/>
            </a:srgbClr>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49263" eaLnBrk="0" fontAlgn="base" hangingPunct="0">
              <a:spcBef>
                <a:spcPct val="0"/>
              </a:spcBef>
              <a:spcAft>
                <a:spcPct val="0"/>
              </a:spcAft>
              <a:buFont typeface="Wingdings" panose="05000000000000000000" pitchFamily="2" charset="2"/>
              <a:buChar char="§"/>
              <a:defRPr/>
            </a:pPr>
            <a:endParaRPr lang="pt-BR" altLang="pt-BR" b="1" kern="0" dirty="0" smtClean="0">
              <a:solidFill>
                <a:srgbClr val="FF0000"/>
              </a:solidFill>
            </a:endParaRPr>
          </a:p>
        </p:txBody>
      </p:sp>
      <p:pic>
        <p:nvPicPr>
          <p:cNvPr id="20" name="Imagem 19" descr="untitled.png"/>
          <p:cNvPicPr>
            <a:picLocks noChangeAspect="1"/>
          </p:cNvPicPr>
          <p:nvPr/>
        </p:nvPicPr>
        <p:blipFill>
          <a:blip r:embed="rId3" cstate="print"/>
          <a:srcRect l="28314" t="4000" r="30180" b="36001"/>
          <a:stretch>
            <a:fillRect/>
          </a:stretch>
        </p:blipFill>
        <p:spPr>
          <a:xfrm>
            <a:off x="338261" y="476673"/>
            <a:ext cx="633339" cy="648072"/>
          </a:xfrm>
          <a:prstGeom prst="rect">
            <a:avLst/>
          </a:prstGeom>
        </p:spPr>
      </p:pic>
      <p:pic>
        <p:nvPicPr>
          <p:cNvPr id="21" name="Imagem 20" descr="001 - 2018.jpeg"/>
          <p:cNvPicPr>
            <a:picLocks noChangeAspect="1"/>
          </p:cNvPicPr>
          <p:nvPr/>
        </p:nvPicPr>
        <p:blipFill>
          <a:blip r:embed="rId4" cstate="print"/>
          <a:srcRect l="23455" t="2021" r="10714"/>
          <a:stretch>
            <a:fillRect/>
          </a:stretch>
        </p:blipFill>
        <p:spPr>
          <a:xfrm>
            <a:off x="395536" y="5445224"/>
            <a:ext cx="792088" cy="965309"/>
          </a:xfrm>
          <a:prstGeom prst="rect">
            <a:avLst/>
          </a:prstGeom>
          <a:ln>
            <a:noFill/>
          </a:ln>
          <a:effectLst>
            <a:softEdge rad="112500"/>
          </a:effectLst>
        </p:spPr>
      </p:pic>
      <p:sp>
        <p:nvSpPr>
          <p:cNvPr id="15" name="Rectangle 29"/>
          <p:cNvSpPr/>
          <p:nvPr/>
        </p:nvSpPr>
        <p:spPr>
          <a:xfrm>
            <a:off x="1115616" y="476672"/>
            <a:ext cx="7632848" cy="648072"/>
          </a:xfrm>
          <a:prstGeom prst="rect">
            <a:avLst/>
          </a:prstGeom>
          <a:solidFill>
            <a:srgbClr val="FF0000"/>
          </a:solidFill>
          <a:ln w="57150" cap="flat" cmpd="sng" algn="ctr">
            <a:solidFill>
              <a:schemeClr val="accent1">
                <a:lumMod val="75000"/>
              </a:schemeClr>
            </a:solidFill>
            <a:prstDash val="solid"/>
          </a:ln>
          <a:effectLst/>
        </p:spPr>
        <p:txBody>
          <a:bodyPr anchor="ctr"/>
          <a:lstStyle/>
          <a:p>
            <a:r>
              <a:rPr lang="pt-BR" sz="2500" b="1" i="1" dirty="0" smtClean="0">
                <a:solidFill>
                  <a:schemeClr val="bg1"/>
                </a:solidFill>
              </a:rPr>
              <a:t>A participação da sociedade e os valores fundamentais </a:t>
            </a:r>
            <a:endParaRPr lang="pt-BR" sz="2500" b="1" dirty="0">
              <a:solidFill>
                <a:schemeClr val="bg1"/>
              </a:solidFill>
            </a:endParaRPr>
          </a:p>
        </p:txBody>
      </p:sp>
      <p:sp>
        <p:nvSpPr>
          <p:cNvPr id="22" name="CaixaDeTexto 21"/>
          <p:cNvSpPr txBox="1"/>
          <p:nvPr/>
        </p:nvSpPr>
        <p:spPr>
          <a:xfrm>
            <a:off x="1907704" y="1268760"/>
            <a:ext cx="6658956" cy="646331"/>
          </a:xfrm>
          <a:prstGeom prst="rect">
            <a:avLst/>
          </a:prstGeom>
          <a:noFill/>
        </p:spPr>
        <p:txBody>
          <a:bodyPr wrap="square" rtlCol="0">
            <a:spAutoFit/>
          </a:bodyPr>
          <a:lstStyle/>
          <a:p>
            <a:pPr algn="r"/>
            <a:r>
              <a:rPr lang="pt-BR" sz="3600" b="1" dirty="0" smtClean="0">
                <a:solidFill>
                  <a:srgbClr val="FF0000"/>
                </a:solidFill>
              </a:rPr>
              <a:t>        Participar Ativamente</a:t>
            </a:r>
            <a:endParaRPr lang="pt-BR" sz="3600" b="1" dirty="0">
              <a:solidFill>
                <a:srgbClr val="FF0000"/>
              </a:solidFill>
            </a:endParaRPr>
          </a:p>
        </p:txBody>
      </p:sp>
      <p:sp>
        <p:nvSpPr>
          <p:cNvPr id="19" name="Retângulo 18"/>
          <p:cNvSpPr/>
          <p:nvPr/>
        </p:nvSpPr>
        <p:spPr>
          <a:xfrm>
            <a:off x="539552" y="1852076"/>
            <a:ext cx="8208912" cy="4385816"/>
          </a:xfrm>
          <a:prstGeom prst="rect">
            <a:avLst/>
          </a:prstGeom>
        </p:spPr>
        <p:txBody>
          <a:bodyPr wrap="square">
            <a:spAutoFit/>
          </a:bodyPr>
          <a:lstStyle/>
          <a:p>
            <a:pPr algn="just">
              <a:buFont typeface="Wingdings" pitchFamily="2" charset="2"/>
              <a:buChar char="Ø"/>
            </a:pPr>
            <a:r>
              <a:rPr lang="pt-BR" altLang="pt-BR" sz="2400" dirty="0" smtClean="0">
                <a:latin typeface="Times New Roman" panose="02020603050405020304" pitchFamily="18" charset="0"/>
                <a:cs typeface="Times New Roman" panose="02020603050405020304" pitchFamily="18" charset="0"/>
              </a:rPr>
              <a:t> </a:t>
            </a:r>
            <a:r>
              <a:rPr lang="pt-BR" sz="2400" b="1" dirty="0" smtClean="0"/>
              <a:t>A dificuldade de reconhecer Deus na pessoa humana e o</a:t>
            </a:r>
            <a:br>
              <a:rPr lang="pt-BR" sz="2400" b="1" dirty="0" smtClean="0"/>
            </a:br>
            <a:r>
              <a:rPr lang="pt-BR" sz="2400" b="1" dirty="0" smtClean="0"/>
              <a:t>medo em lidar com as ideologias políticas </a:t>
            </a:r>
            <a:r>
              <a:rPr lang="pt-BR" sz="2400" dirty="0" smtClean="0"/>
              <a:t>têm provocado o distanciamento das construções coletivas e, consequentemente, das relações  pessoais e sociais. Por isso, </a:t>
            </a:r>
            <a:r>
              <a:rPr lang="pt-BR" sz="2400" b="1" dirty="0" smtClean="0"/>
              <a:t>o agir da Campanha da Fraternidade deste ano nos alerta para que essas dificuldades não sejam maiores do que as alegrias de viver a justiça e a prática da fraternidade. </a:t>
            </a:r>
          </a:p>
          <a:p>
            <a:pPr algn="just"/>
            <a:endParaRPr lang="pt-BR" sz="1500" b="1" dirty="0" smtClean="0"/>
          </a:p>
          <a:p>
            <a:pPr lvl="1" algn="just">
              <a:buFont typeface="Wingdings" pitchFamily="2" charset="2"/>
              <a:buChar char="Ø"/>
            </a:pPr>
            <a:r>
              <a:rPr lang="pt-BR" sz="2400" dirty="0" smtClean="0"/>
              <a:t>Essa Campanha desafia a sair dos referenciais mercadológicos e reforçar a democracia, participando da sociedade a partir dos processos e das construções coletivas </a:t>
            </a:r>
          </a:p>
          <a:p>
            <a:pPr algn="just"/>
            <a:endParaRPr lang="pt-BR" altLang="pt-BR" sz="2400" dirty="0" smtClean="0">
              <a:latin typeface="Times New Roman" panose="02020603050405020304" pitchFamily="18" charset="0"/>
              <a:cs typeface="Times New Roman" panose="02020603050405020304" pitchFamily="18" charset="0"/>
            </a:endParaRPr>
          </a:p>
        </p:txBody>
      </p:sp>
      <p:sp>
        <p:nvSpPr>
          <p:cNvPr id="18" name="Rectangle 9"/>
          <p:cNvSpPr>
            <a:spLocks noChangeArrowheads="1"/>
          </p:cNvSpPr>
          <p:nvPr/>
        </p:nvSpPr>
        <p:spPr bwMode="auto">
          <a:xfrm>
            <a:off x="0" y="0"/>
            <a:ext cx="9216008" cy="6885384"/>
          </a:xfrm>
          <a:prstGeom prst="rect">
            <a:avLst/>
          </a:prstGeom>
          <a:solidFill>
            <a:schemeClr val="bg1">
              <a:alpha val="12941"/>
            </a:schemeClr>
          </a:solidFill>
          <a:ln>
            <a:noFill/>
          </a:ln>
          <a:extLs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anchor="ct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449263" eaLnBrk="0" fontAlgn="base" hangingPunct="0">
              <a:spcBef>
                <a:spcPct val="0"/>
              </a:spcBef>
              <a:spcAft>
                <a:spcPct val="0"/>
              </a:spcAft>
              <a:buFont typeface="Wingdings" panose="05000000000000000000" pitchFamily="2" charset="2"/>
              <a:buChar char="§"/>
              <a:defRPr/>
            </a:pPr>
            <a:endParaRPr lang="pt-BR" altLang="pt-BR" b="1" kern="0"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par>
                                <p:cTn id="12" presetID="5" presetClass="entr" presetSubtype="1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checkerboard(across)">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checkerboard(across)">
                                      <p:cBhvr>
                                        <p:cTn id="19" dur="500"/>
                                        <p:tgtEl>
                                          <p:spTgt spid="20"/>
                                        </p:tgtEl>
                                      </p:cBhvr>
                                    </p:animEffect>
                                  </p:childTnLst>
                                </p:cTn>
                              </p:par>
                              <p:par>
                                <p:cTn id="20" presetID="5" presetClass="entr" presetSubtype="1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checkerboard(across)">
                                      <p:cBhvr>
                                        <p:cTn id="22" dur="500"/>
                                        <p:tgtEl>
                                          <p:spTgt spid="21"/>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checkerboard(across)">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checkerboard(across)">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15" grpId="0" animBg="1"/>
      <p:bldP spid="22" grpId="0"/>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xqxKPh1HM0qHY0IqbRqK4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xqxKPh1HM0qHY0IqbRqK4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xqxKPh1HM0qHY0IqbRqK4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xqxKPh1HM0qHY0IqbRqK4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xqxKPh1HM0qHY0IqbRqK4Q"/>
</p:tagLst>
</file>

<file path=ppt/theme/theme1.xml><?xml version="1.0" encoding="utf-8"?>
<a:theme xmlns:a="http://schemas.openxmlformats.org/drawingml/2006/main" name="Tema do Office">
  <a:themeElements>
    <a:clrScheme name="Flux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2363</TotalTime>
  <Words>1961</Words>
  <Application>Microsoft Office PowerPoint</Application>
  <PresentationFormat>Apresentação na tela (4:3)</PresentationFormat>
  <Paragraphs>343</Paragraphs>
  <Slides>31</Slides>
  <Notes>16</Notes>
  <HiddenSlides>0</HiddenSlides>
  <MMClips>0</MMClips>
  <ScaleCrop>false</ScaleCrop>
  <HeadingPairs>
    <vt:vector size="4" baseType="variant">
      <vt:variant>
        <vt:lpstr>Tema</vt:lpstr>
      </vt:variant>
      <vt:variant>
        <vt:i4>1</vt:i4>
      </vt:variant>
      <vt:variant>
        <vt:lpstr>Títulos de slides</vt:lpstr>
      </vt:variant>
      <vt:variant>
        <vt:i4>31</vt:i4>
      </vt:variant>
    </vt:vector>
  </HeadingPairs>
  <TitlesOfParts>
    <vt:vector size="32" baseType="lpstr">
      <vt:lpstr>Tema do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 JORNADA  MUNDIAL DOS POBRES Semana da Solidariedade  </vt:lpstr>
      <vt:lpstr> JORNADA  MUNDIAL DOS POBRES Semana da Solidariedade  </vt:lpstr>
      <vt:lpstr> JORNADA  MUNDIAL DOS POBRES Semana da Solidariedade  </vt:lpstr>
      <vt:lpstr> JORNADA  MUNDIAL DOS POBRES Semana da Solidariedade  </vt:lpstr>
      <vt:lpstr> JORNADA  MUNDIAL DOS POBRES Semana da Solidariedade  </vt:lpstr>
      <vt:lpstr> JORNADA  MUNDIAL DOS POBRES Semana da Solidariedade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Toninho Evangelista</dc:creator>
  <cp:lastModifiedBy>Projetor</cp:lastModifiedBy>
  <cp:revision>192</cp:revision>
  <dcterms:created xsi:type="dcterms:W3CDTF">2018-10-13T02:22:54Z</dcterms:created>
  <dcterms:modified xsi:type="dcterms:W3CDTF">2019-02-03T09:43:27Z</dcterms:modified>
</cp:coreProperties>
</file>