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8017-4137-45B9-9E78-28E93E5D6933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0C19-F00A-4884-84DF-F471C00DE9A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mpanha-da-fraternidade-967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 Comunidade </a:t>
            </a:r>
            <a:r>
              <a:rPr lang="pt-BR" dirty="0"/>
              <a:t>E</a:t>
            </a:r>
            <a:r>
              <a:rPr lang="pt-BR" dirty="0" smtClean="0"/>
              <a:t>clesial Missionária.</a:t>
            </a:r>
            <a:endParaRPr lang="pt-BR" dirty="0"/>
          </a:p>
        </p:txBody>
      </p:sp>
      <p:pic>
        <p:nvPicPr>
          <p:cNvPr id="4" name="Espaço Reservado para Conteúdo 3" descr="unna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12762" cy="5437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Nova Economia.</a:t>
            </a:r>
            <a:endParaRPr lang="pt-BR" dirty="0"/>
          </a:p>
        </p:txBody>
      </p:sp>
      <p:pic>
        <p:nvPicPr>
          <p:cNvPr id="4" name="Espaço Reservado para Conteúdo 3" descr="Basilica-of-St.-Francis-of-Assisi-on-a-sunny-day-in-Assisi-Umbria-Italy-666675890_5472x3648-679x35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24936" cy="5256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840760" cy="4968552"/>
          </a:xfrm>
        </p:spPr>
        <p:txBody>
          <a:bodyPr>
            <a:normAutofit/>
          </a:bodyPr>
          <a:lstStyle/>
          <a:p>
            <a:r>
              <a:rPr lang="pt-BR" sz="5400" b="1" dirty="0" err="1" smtClean="0"/>
              <a:t>Primeirar</a:t>
            </a:r>
            <a:r>
              <a:rPr lang="pt-BR" sz="5400" b="1" dirty="0" smtClean="0"/>
              <a:t>/ envolver</a:t>
            </a:r>
            <a:r>
              <a:rPr lang="pt-BR" sz="5400" b="1" dirty="0"/>
              <a:t>/ acompanhar/ frutificar/ festejar/ acolher/ proteger/ promover/ </a:t>
            </a:r>
            <a:r>
              <a:rPr lang="pt-BR" sz="5400" b="1" dirty="0" smtClean="0"/>
              <a:t>integrar.</a:t>
            </a:r>
            <a:endParaRPr lang="pt-BR" sz="5400" dirty="0"/>
          </a:p>
        </p:txBody>
      </p:sp>
      <p:pic>
        <p:nvPicPr>
          <p:cNvPr id="4" name="Imagem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941168"/>
            <a:ext cx="2628900" cy="1743075"/>
          </a:xfrm>
          <a:prstGeom prst="rect">
            <a:avLst/>
          </a:prstGeom>
        </p:spPr>
      </p:pic>
      <p:pic>
        <p:nvPicPr>
          <p:cNvPr id="5" name="Imagem 4" descr="abdf746f82b793c19f0984fe7a293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280" y="0"/>
            <a:ext cx="2301720" cy="3068960"/>
          </a:xfrm>
          <a:prstGeom prst="rect">
            <a:avLst/>
          </a:prstGeom>
        </p:spPr>
      </p:pic>
      <p:pic>
        <p:nvPicPr>
          <p:cNvPr id="6" name="Imagem 5" descr="Divorce-The-Lasting-Impact-on-Children-Part-1-Family-Structure-300x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85184"/>
            <a:ext cx="2473697" cy="1772816"/>
          </a:xfrm>
          <a:prstGeom prst="rect">
            <a:avLst/>
          </a:prstGeom>
        </p:spPr>
      </p:pic>
      <p:pic>
        <p:nvPicPr>
          <p:cNvPr id="7" name="Imagem 6" descr="festa-de-reveillon-plaza-caldas-jul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050536"/>
            <a:ext cx="2410968" cy="18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48613651523_8fe7d9a8a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"/>
            <a:ext cx="6984776" cy="3928937"/>
          </a:xfrm>
          <a:prstGeom prst="rect">
            <a:avLst/>
          </a:prstGeom>
        </p:spPr>
      </p:pic>
      <p:pic>
        <p:nvPicPr>
          <p:cNvPr id="10" name="Imagem 9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51238"/>
            <a:ext cx="4686776" cy="4706762"/>
          </a:xfrm>
          <a:prstGeom prst="rect">
            <a:avLst/>
          </a:prstGeom>
        </p:spPr>
      </p:pic>
      <p:pic>
        <p:nvPicPr>
          <p:cNvPr id="12" name="Espaço Reservado para Conteúdo 11" descr="um-gesto-de-generosidade_8113a40d47dfeef355913a954feb9678d91578c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950784"/>
            <a:ext cx="3456384" cy="3907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86170"/>
            <a:ext cx="4866689" cy="6771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83053"/>
            <a:ext cx="6992448" cy="523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5. O Bom Samarit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52723"/>
            <a:ext cx="5021792" cy="6910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 a partir do olhar.</a:t>
            </a:r>
            <a:endParaRPr lang="pt-BR" dirty="0"/>
          </a:p>
        </p:txBody>
      </p:sp>
      <p:pic>
        <p:nvPicPr>
          <p:cNvPr id="4" name="Espaço Reservado para Conteúdo 3" descr="06kx5n62ojcc4-ysibq8fwzrrrpc1lovxjnhwheh9gtolhk4cxnzkfumcajkuoifz8cgxplclvj53setddpll8nblok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261" y="1268760"/>
            <a:ext cx="9231261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mul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283968" cy="3152775"/>
          </a:xfrm>
          <a:prstGeom prst="rect">
            <a:avLst/>
          </a:prstGeom>
        </p:spPr>
      </p:pic>
      <p:pic>
        <p:nvPicPr>
          <p:cNvPr id="7" name="Imagem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9410" y="4077072"/>
            <a:ext cx="2914590" cy="2780928"/>
          </a:xfrm>
          <a:prstGeom prst="rect">
            <a:avLst/>
          </a:prstGeom>
        </p:spPr>
      </p:pic>
      <p:pic>
        <p:nvPicPr>
          <p:cNvPr id="8" name="Imagem 7" descr="Sert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3851920" cy="2598041"/>
          </a:xfrm>
          <a:prstGeom prst="rect">
            <a:avLst/>
          </a:prstGeom>
        </p:spPr>
      </p:pic>
      <p:pic>
        <p:nvPicPr>
          <p:cNvPr id="9" name="Imagem 8" descr="myanmar-bangladesh-refugiados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3800438" cy="2535361"/>
          </a:xfrm>
          <a:prstGeom prst="rect">
            <a:avLst/>
          </a:prstGeom>
        </p:spPr>
      </p:pic>
      <p:pic>
        <p:nvPicPr>
          <p:cNvPr id="11" name="Espaço Reservado para Conteúdo 10" descr="1-save-children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3232544" cy="2708920"/>
          </a:xfrm>
        </p:spPr>
      </p:pic>
      <p:pic>
        <p:nvPicPr>
          <p:cNvPr id="12" name="Imagem 11" descr="farrell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100" y="3068960"/>
            <a:ext cx="3560649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Samaritano se torna restaurador de pessoas.</a:t>
            </a:r>
            <a:endParaRPr lang="pt-BR" dirty="0"/>
          </a:p>
        </p:txBody>
      </p:sp>
      <p:pic>
        <p:nvPicPr>
          <p:cNvPr id="4" name="Espaço Reservado para Conteúdo 3" descr="Bom-Samarit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57092"/>
            <a:ext cx="6501135" cy="5200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2506290"/>
          </a:xfrm>
        </p:spPr>
        <p:txBody>
          <a:bodyPr>
            <a:normAutofit/>
          </a:bodyPr>
          <a:lstStyle/>
          <a:p>
            <a:r>
              <a:rPr lang="pt-BR" dirty="0" smtClean="0"/>
              <a:t>Jornada Mundial dos pobres</a:t>
            </a:r>
            <a:endParaRPr lang="pt-BR" dirty="0"/>
          </a:p>
        </p:txBody>
      </p:sp>
      <p:pic>
        <p:nvPicPr>
          <p:cNvPr id="4" name="Espaço Reservado para Conteúdo 3" descr="2019-11-17t114949z-515351003-rc2zcd93yvfo-rtrmadp-3-pope-po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8880" y="2708920"/>
            <a:ext cx="6255120" cy="4149080"/>
          </a:xfrm>
        </p:spPr>
      </p:pic>
      <p:pic>
        <p:nvPicPr>
          <p:cNvPr id="6" name="Imagem 5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90312"/>
            <a:ext cx="4045943" cy="3570736"/>
          </a:xfrm>
          <a:prstGeom prst="rect">
            <a:avLst/>
          </a:prstGeom>
        </p:spPr>
      </p:pic>
      <p:pic>
        <p:nvPicPr>
          <p:cNvPr id="7" name="Imagem 6" descr="Pobreza-758x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861048"/>
            <a:ext cx="3416867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compromisso com a Vida</a:t>
            </a:r>
            <a:endParaRPr lang="pt-BR" dirty="0"/>
          </a:p>
        </p:txBody>
      </p:sp>
      <p:pic>
        <p:nvPicPr>
          <p:cNvPr id="4" name="Espaço Reservado para Conteúdo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16940"/>
            <a:ext cx="8064896" cy="5366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compromisso pessoal.</a:t>
            </a:r>
            <a:endParaRPr lang="pt-BR" dirty="0"/>
          </a:p>
        </p:txBody>
      </p:sp>
      <p:pic>
        <p:nvPicPr>
          <p:cNvPr id="4" name="Espaço Reservado para Conteúdo 3" descr="ytrw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94947"/>
            <a:ext cx="7128792" cy="5344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renovação familiar.</a:t>
            </a:r>
            <a:endParaRPr lang="pt-BR" dirty="0"/>
          </a:p>
        </p:txBody>
      </p:sp>
      <p:pic>
        <p:nvPicPr>
          <p:cNvPr id="4" name="Espaço Reservado para Conteúdo 3" descr="teaserbox_94230839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18900"/>
            <a:ext cx="7704856" cy="5136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</Words>
  <Application>Microsoft Office PowerPoint</Application>
  <PresentationFormat>Apresentação na tela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Cuidado a partir do olhar.</vt:lpstr>
      <vt:lpstr>Slide 4</vt:lpstr>
      <vt:lpstr>O Samaritano se torna restaurador de pessoas.</vt:lpstr>
      <vt:lpstr>Jornada Mundial dos pobres</vt:lpstr>
      <vt:lpstr>Um compromisso com a Vida</vt:lpstr>
      <vt:lpstr>Um compromisso pessoal.</vt:lpstr>
      <vt:lpstr>Uma renovação familiar.</vt:lpstr>
      <vt:lpstr>Em Comunidade Eclesial Missionária.</vt:lpstr>
      <vt:lpstr>Uma Nova Economia.</vt:lpstr>
      <vt:lpstr>Primeirar/ envolver/ acompanhar/ frutificar/ festejar/ acolher/ proteger/ promover/ integrar.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Tema:Fraternidade e Vida:  Dom e Compromisso. Lema:Viu, sentiu compaixão e cuidou dele (Lc.10,33-34)</dc:title>
  <dc:creator>Usuario</dc:creator>
  <cp:lastModifiedBy>Usuario</cp:lastModifiedBy>
  <cp:revision>28</cp:revision>
  <dcterms:created xsi:type="dcterms:W3CDTF">2020-02-08T12:43:21Z</dcterms:created>
  <dcterms:modified xsi:type="dcterms:W3CDTF">2020-02-08T14:40:07Z</dcterms:modified>
</cp:coreProperties>
</file>