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347-50E5-4A54-BA57-4625DC6B3BD6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482233-716E-45F5-A6CD-09B03FF4E9DD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347-50E5-4A54-BA57-4625DC6B3BD6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33-716E-45F5-A6CD-09B03FF4E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347-50E5-4A54-BA57-4625DC6B3BD6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33-716E-45F5-A6CD-09B03FF4E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7B5347-50E5-4A54-BA57-4625DC6B3BD6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4482233-716E-45F5-A6CD-09B03FF4E9DD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347-50E5-4A54-BA57-4625DC6B3BD6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33-716E-45F5-A6CD-09B03FF4E9DD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347-50E5-4A54-BA57-4625DC6B3BD6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33-716E-45F5-A6CD-09B03FF4E9DD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33-716E-45F5-A6CD-09B03FF4E9D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347-50E5-4A54-BA57-4625DC6B3BD6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347-50E5-4A54-BA57-4625DC6B3BD6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33-716E-45F5-A6CD-09B03FF4E9DD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347-50E5-4A54-BA57-4625DC6B3BD6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2233-716E-45F5-A6CD-09B03FF4E9D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7B5347-50E5-4A54-BA57-4625DC6B3BD6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482233-716E-45F5-A6CD-09B03FF4E9D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347-50E5-4A54-BA57-4625DC6B3BD6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482233-716E-45F5-A6CD-09B03FF4E9D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7B5347-50E5-4A54-BA57-4625DC6B3BD6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482233-716E-45F5-A6CD-09B03FF4E9DD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3717032"/>
            <a:ext cx="6477000" cy="1828800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Hino da Campanha da Fraternidade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pt-BR" dirty="0"/>
          </a:p>
        </p:txBody>
      </p:sp>
      <p:pic>
        <p:nvPicPr>
          <p:cNvPr id="1026" name="Picture 2" descr="E:\OneDrive\Documentos\Igreja\Campanha Fraternidade\CF_2020\Encontro Diocesano\Banner-Face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4" y="548680"/>
            <a:ext cx="8023539" cy="276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1662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de amor e de ternura, contemplamos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mundo tão bonito que nos deste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Desse Dom, fonte da vida, recordamos</a:t>
            </a:r>
          </a:p>
          <a:p>
            <a:pPr marL="0" indent="0" algn="ctr">
              <a:spcBef>
                <a:spcPts val="0"/>
              </a:spcBef>
              <a:spcAft>
                <a:spcPts val="2400"/>
              </a:spcAft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Cuidadores, guardiões tu nos fizeste</a:t>
            </a:r>
          </a:p>
        </p:txBody>
      </p:sp>
    </p:spTree>
    <p:extLst>
      <p:ext uri="{BB962C8B-B14F-4D97-AF65-F5344CB8AC3E}">
        <p14:creationId xmlns:p14="http://schemas.microsoft.com/office/powerpoint/2010/main" val="7878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085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Peregrinos, aprendemos nesta estrada</a:t>
            </a:r>
          </a:p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o bom samaritano ensinou</a:t>
            </a:r>
          </a:p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passar por uma vida ameaçada</a:t>
            </a:r>
          </a:p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a viu, compadeceu e cuidou</a:t>
            </a:r>
          </a:p>
        </p:txBody>
      </p:sp>
    </p:spTree>
    <p:extLst>
      <p:ext uri="{BB962C8B-B14F-4D97-AF65-F5344CB8AC3E}">
        <p14:creationId xmlns:p14="http://schemas.microsoft.com/office/powerpoint/2010/main" val="25851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 vida é um presente e é sagrada</a:t>
            </a:r>
          </a:p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 humana, vegetal ou animal</a:t>
            </a:r>
          </a:p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pra sempre ser cuidada e respeitada</a:t>
            </a:r>
          </a:p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 o início até seu termo natural</a:t>
            </a:r>
          </a:p>
          <a:p>
            <a:pPr marL="0" indent="0" algn="ctr">
              <a:spcBef>
                <a:spcPts val="0"/>
              </a:spcBef>
              <a:spcAft>
                <a:spcPts val="3600"/>
              </a:spcAft>
              <a:buNone/>
            </a:pP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4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644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 glória é o homem vivo, Deus da Vida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 felizes os teus filhos, tuas filhas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justiça para todos, sem medida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formarmos, no amor, bela Família</a:t>
            </a:r>
          </a:p>
        </p:txBody>
      </p:sp>
    </p:spTree>
    <p:extLst>
      <p:ext uri="{BB962C8B-B14F-4D97-AF65-F5344CB8AC3E}">
        <p14:creationId xmlns:p14="http://schemas.microsoft.com/office/powerpoint/2010/main" val="24866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46449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 a vida o vírus torpe da ganância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violência, da mentira e da ambição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também o preconceito, a intolerância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pt-BR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caminho é a justiça e conversão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None/>
            </a:pPr>
            <a:endParaRPr lang="pt-BR" sz="3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1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</TotalTime>
  <Words>151</Words>
  <Application>Microsoft Office PowerPoint</Application>
  <PresentationFormat>Apresentação na tela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Papel</vt:lpstr>
      <vt:lpstr>Hino da Campanha da Fraternidade 2020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Hino da Campanha da Fraternidade 2020</dc:title>
  <dc:creator>JOAO</dc:creator>
  <cp:lastModifiedBy>JOAO</cp:lastModifiedBy>
  <cp:revision>2</cp:revision>
  <dcterms:created xsi:type="dcterms:W3CDTF">2020-02-09T00:57:27Z</dcterms:created>
  <dcterms:modified xsi:type="dcterms:W3CDTF">2020-02-09T01:10:14Z</dcterms:modified>
</cp:coreProperties>
</file>