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5" r:id="rId10"/>
  </p:sldIdLst>
  <p:sldSz cx="9144000" cy="6858000" type="screen4x3"/>
  <p:notesSz cx="7772400" cy="10058400"/>
  <p:defaultTextStyle>
    <a:defPPr>
      <a:defRPr lang="en-US"/>
    </a:defPPr>
    <a:lvl1pPr marL="0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6309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2617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8926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5235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31543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7852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4160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30469" algn="l" defTabSz="3663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806" y="-498"/>
      </p:cViewPr>
      <p:guideLst>
        <p:guide orient="horz" pos="1964"/>
        <p:guide pos="25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5" y="1811864"/>
            <a:ext cx="5308866" cy="1515533"/>
          </a:xfrm>
        </p:spPr>
        <p:txBody>
          <a:bodyPr anchor="b">
            <a:noAutofit/>
          </a:bodyPr>
          <a:lstStyle>
            <a:lvl1pPr algn="ctr">
              <a:defRPr sz="33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5" y="3598328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1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4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5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6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9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90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3"/>
            <a:ext cx="673276" cy="2794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3"/>
            <a:ext cx="4064860" cy="27940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20" y="5054603"/>
            <a:ext cx="413483" cy="279400"/>
          </a:xfrm>
        </p:spPr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8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96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6"/>
            <a:ext cx="6798734" cy="566739"/>
          </a:xfrm>
        </p:spPr>
        <p:txBody>
          <a:bodyPr anchor="b">
            <a:normAutofit/>
          </a:bodyPr>
          <a:lstStyle>
            <a:lvl1pPr algn="ctr">
              <a:defRPr sz="1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1" y="1032934"/>
            <a:ext cx="7091483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00"/>
            </a:lvl1pPr>
            <a:lvl2pPr marL="311362" indent="0">
              <a:buNone/>
              <a:defRPr sz="1100"/>
            </a:lvl2pPr>
            <a:lvl3pPr marL="622725" indent="0">
              <a:buNone/>
              <a:defRPr sz="1100"/>
            </a:lvl3pPr>
            <a:lvl4pPr marL="934087" indent="0">
              <a:buNone/>
              <a:defRPr sz="1100"/>
            </a:lvl4pPr>
            <a:lvl5pPr marL="1245449" indent="0">
              <a:buNone/>
              <a:defRPr sz="1100"/>
            </a:lvl5pPr>
            <a:lvl6pPr marL="1556812" indent="0">
              <a:buNone/>
              <a:defRPr sz="1100"/>
            </a:lvl6pPr>
            <a:lvl7pPr marL="1868174" indent="0">
              <a:buNone/>
              <a:defRPr sz="1100"/>
            </a:lvl7pPr>
            <a:lvl8pPr marL="2179536" indent="0">
              <a:buNone/>
              <a:defRPr sz="1100"/>
            </a:lvl8pPr>
            <a:lvl9pPr marL="2490899" indent="0">
              <a:buNone/>
              <a:defRPr sz="11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100"/>
            </a:lvl1pPr>
            <a:lvl2pPr marL="311362" indent="0">
              <a:buNone/>
              <a:defRPr sz="800"/>
            </a:lvl2pPr>
            <a:lvl3pPr marL="622725" indent="0">
              <a:buNone/>
              <a:defRPr sz="700"/>
            </a:lvl3pPr>
            <a:lvl4pPr marL="934087" indent="0">
              <a:buNone/>
              <a:defRPr sz="600"/>
            </a:lvl4pPr>
            <a:lvl5pPr marL="1245449" indent="0">
              <a:buNone/>
              <a:defRPr sz="600"/>
            </a:lvl5pPr>
            <a:lvl6pPr marL="1556812" indent="0">
              <a:buNone/>
              <a:defRPr sz="600"/>
            </a:lvl6pPr>
            <a:lvl7pPr marL="1868174" indent="0">
              <a:buNone/>
              <a:defRPr sz="600"/>
            </a:lvl7pPr>
            <a:lvl8pPr marL="2179536" indent="0">
              <a:buNone/>
              <a:defRPr sz="600"/>
            </a:lvl8pPr>
            <a:lvl9pPr marL="2490899" indent="0">
              <a:buNone/>
              <a:defRPr sz="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87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4"/>
            <a:ext cx="6798734" cy="3097860"/>
          </a:xfrm>
        </p:spPr>
        <p:txBody>
          <a:bodyPr anchor="ctr">
            <a:normAutofit/>
          </a:bodyPr>
          <a:lstStyle>
            <a:lvl1pPr algn="ctr">
              <a:defRPr sz="2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7" y="4275667"/>
            <a:ext cx="6798736" cy="16002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11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7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061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6" y="982133"/>
            <a:ext cx="6400251" cy="2370668"/>
          </a:xfrm>
        </p:spPr>
        <p:txBody>
          <a:bodyPr anchor="ctr">
            <a:normAutofit/>
          </a:bodyPr>
          <a:lstStyle>
            <a:lvl1pPr algn="ctr">
              <a:defRPr sz="2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200"/>
            </a:lvl1pPr>
            <a:lvl2pPr marL="311362" indent="0">
              <a:buFontTx/>
              <a:buNone/>
              <a:defRPr/>
            </a:lvl2pPr>
            <a:lvl3pPr marL="622725" indent="0">
              <a:buFontTx/>
              <a:buNone/>
              <a:defRPr/>
            </a:lvl3pPr>
            <a:lvl4pPr marL="934087" indent="0">
              <a:buFontTx/>
              <a:buNone/>
              <a:defRPr/>
            </a:lvl4pPr>
            <a:lvl5pPr marL="1245449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4" y="4343401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11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849971" y="905363"/>
            <a:ext cx="457319" cy="584776"/>
          </a:xfrm>
          <a:prstGeom prst="rect">
            <a:avLst/>
          </a:prstGeom>
        </p:spPr>
        <p:txBody>
          <a:bodyPr vert="horz" lIns="62272" tIns="31136" rIns="62272" bIns="31136" rtlCol="0" anchor="ctr">
            <a:noAutofit/>
          </a:bodyPr>
          <a:lstStyle/>
          <a:p>
            <a:pPr lvl="0"/>
            <a:r>
              <a:rPr lang="en-US" sz="49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5" y="2827871"/>
            <a:ext cx="457319" cy="584776"/>
          </a:xfrm>
          <a:prstGeom prst="rect">
            <a:avLst/>
          </a:prstGeom>
        </p:spPr>
        <p:txBody>
          <a:bodyPr vert="horz" lIns="62272" tIns="31136" rIns="62272" bIns="31136" rtlCol="0" anchor="ctr">
            <a:noAutofit/>
          </a:bodyPr>
          <a:lstStyle/>
          <a:p>
            <a:pPr lvl="0" algn="r"/>
            <a:r>
              <a:rPr lang="en-US" sz="49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950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71" y="3308581"/>
            <a:ext cx="6798729" cy="1468800"/>
          </a:xfrm>
        </p:spPr>
        <p:txBody>
          <a:bodyPr anchor="b">
            <a:normAutofit/>
          </a:bodyPr>
          <a:lstStyle>
            <a:lvl1pPr algn="l">
              <a:defRPr sz="2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70" y="4777381"/>
            <a:ext cx="679873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11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999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8" y="982134"/>
            <a:ext cx="6325168" cy="2243668"/>
          </a:xfrm>
        </p:spPr>
        <p:txBody>
          <a:bodyPr anchor="ctr">
            <a:normAutofit/>
          </a:bodyPr>
          <a:lstStyle>
            <a:lvl1pPr algn="ctr">
              <a:defRPr sz="2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70" y="3639312"/>
            <a:ext cx="6798731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311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7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31136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78063" y="896895"/>
            <a:ext cx="457319" cy="584776"/>
          </a:xfrm>
          <a:prstGeom prst="rect">
            <a:avLst/>
          </a:prstGeom>
        </p:spPr>
        <p:txBody>
          <a:bodyPr vert="horz" lIns="62272" tIns="31136" rIns="62272" bIns="31136" rtlCol="0" anchor="ctr">
            <a:noAutofit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8" y="2607728"/>
            <a:ext cx="457319" cy="584776"/>
          </a:xfrm>
          <a:prstGeom prst="rect">
            <a:avLst/>
          </a:prstGeom>
        </p:spPr>
        <p:txBody>
          <a:bodyPr vert="horz" lIns="62272" tIns="31136" rIns="62272" bIns="31136" rtlCol="0" anchor="ctr">
            <a:noAutofit/>
          </a:bodyPr>
          <a:lstStyle/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250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4" y="982132"/>
            <a:ext cx="6798734" cy="2294467"/>
          </a:xfrm>
        </p:spPr>
        <p:txBody>
          <a:bodyPr vert="horz" lIns="73262" tIns="36631" rIns="73262" bIns="36631" rtlCol="0" anchor="ctr">
            <a:normAutofit/>
          </a:bodyPr>
          <a:lstStyle>
            <a:lvl1pPr>
              <a:defRPr lang="en-US" sz="2200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70" y="3566161"/>
            <a:ext cx="6798731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311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1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31136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71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15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2490136"/>
            <a:ext cx="6798736" cy="3385733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8" y="2354669"/>
            <a:ext cx="660642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19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8" y="906873"/>
            <a:ext cx="1618930" cy="496899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9" y="906874"/>
            <a:ext cx="4915509" cy="4968993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1" y="906874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769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536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4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66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4" y="1641413"/>
            <a:ext cx="6595534" cy="1822515"/>
          </a:xfrm>
        </p:spPr>
        <p:txBody>
          <a:bodyPr anchor="b">
            <a:normAutofit/>
          </a:bodyPr>
          <a:lstStyle>
            <a:lvl1pPr algn="ctr">
              <a:defRPr sz="27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4" y="3734860"/>
            <a:ext cx="6595534" cy="1090016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311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2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340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454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568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681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795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4908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9" y="3599392"/>
            <a:ext cx="659553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4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7" y="2487168"/>
            <a:ext cx="3337561" cy="3447288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3" y="2487168"/>
            <a:ext cx="3337561" cy="3447288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45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9" y="2658534"/>
            <a:ext cx="3337561" cy="576261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 marL="311362" indent="0">
              <a:buNone/>
              <a:defRPr sz="1400" b="1"/>
            </a:lvl2pPr>
            <a:lvl3pPr marL="622725" indent="0">
              <a:buNone/>
              <a:defRPr sz="1200" b="1"/>
            </a:lvl3pPr>
            <a:lvl4pPr marL="934087" indent="0">
              <a:buNone/>
              <a:defRPr sz="1100" b="1"/>
            </a:lvl4pPr>
            <a:lvl5pPr marL="1245449" indent="0">
              <a:buNone/>
              <a:defRPr sz="1100" b="1"/>
            </a:lvl5pPr>
            <a:lvl6pPr marL="1556812" indent="0">
              <a:buNone/>
              <a:defRPr sz="1100" b="1"/>
            </a:lvl6pPr>
            <a:lvl7pPr marL="1868174" indent="0">
              <a:buNone/>
              <a:defRPr sz="1100" b="1"/>
            </a:lvl7pPr>
            <a:lvl8pPr marL="2179536" indent="0">
              <a:buNone/>
              <a:defRPr sz="1100" b="1"/>
            </a:lvl8pPr>
            <a:lvl9pPr marL="2490899" indent="0">
              <a:buNone/>
              <a:defRPr sz="11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9" y="3243263"/>
            <a:ext cx="3337561" cy="270662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4"/>
            <a:ext cx="3337561" cy="576261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 marL="311362" indent="0">
              <a:buNone/>
              <a:defRPr sz="1400" b="1"/>
            </a:lvl2pPr>
            <a:lvl3pPr marL="622725" indent="0">
              <a:buNone/>
              <a:defRPr sz="1200" b="1"/>
            </a:lvl3pPr>
            <a:lvl4pPr marL="934087" indent="0">
              <a:buNone/>
              <a:defRPr sz="1100" b="1"/>
            </a:lvl4pPr>
            <a:lvl5pPr marL="1245449" indent="0">
              <a:buNone/>
              <a:defRPr sz="1100" b="1"/>
            </a:lvl5pPr>
            <a:lvl6pPr marL="1556812" indent="0">
              <a:buNone/>
              <a:defRPr sz="1100" b="1"/>
            </a:lvl6pPr>
            <a:lvl7pPr marL="1868174" indent="0">
              <a:buNone/>
              <a:defRPr sz="1100" b="1"/>
            </a:lvl7pPr>
            <a:lvl8pPr marL="2179536" indent="0">
              <a:buNone/>
              <a:defRPr sz="1100" b="1"/>
            </a:lvl8pPr>
            <a:lvl9pPr marL="2490899" indent="0">
              <a:buNone/>
              <a:defRPr sz="11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1" cy="270662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6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4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7" y="915337"/>
            <a:ext cx="6798736" cy="13038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6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5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99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5"/>
            <a:ext cx="2536798" cy="1371600"/>
          </a:xfrm>
        </p:spPr>
        <p:txBody>
          <a:bodyPr anchor="b">
            <a:normAutofit/>
          </a:bodyPr>
          <a:lstStyle>
            <a:lvl1pPr algn="ctr">
              <a:defRPr sz="1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3" y="982134"/>
            <a:ext cx="3855540" cy="4893735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6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100"/>
            </a:lvl1pPr>
            <a:lvl2pPr marL="311362" indent="0">
              <a:buNone/>
              <a:defRPr sz="800"/>
            </a:lvl2pPr>
            <a:lvl3pPr marL="622725" indent="0">
              <a:buNone/>
              <a:defRPr sz="700"/>
            </a:lvl3pPr>
            <a:lvl4pPr marL="934087" indent="0">
              <a:buNone/>
              <a:defRPr sz="600"/>
            </a:lvl4pPr>
            <a:lvl5pPr marL="1245449" indent="0">
              <a:buNone/>
              <a:defRPr sz="600"/>
            </a:lvl5pPr>
            <a:lvl6pPr marL="1556812" indent="0">
              <a:buNone/>
              <a:defRPr sz="600"/>
            </a:lvl6pPr>
            <a:lvl7pPr marL="1868174" indent="0">
              <a:buNone/>
              <a:defRPr sz="600"/>
            </a:lvl7pPr>
            <a:lvl8pPr marL="2179536" indent="0">
              <a:buNone/>
              <a:defRPr sz="600"/>
            </a:lvl8pPr>
            <a:lvl9pPr marL="2490899" indent="0">
              <a:buNone/>
              <a:defRPr sz="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81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3" cy="1371600"/>
          </a:xfrm>
        </p:spPr>
        <p:txBody>
          <a:bodyPr anchor="b">
            <a:normAutofit/>
          </a:bodyPr>
          <a:lstStyle>
            <a:lvl1pPr algn="ctr">
              <a:defRPr sz="1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72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00"/>
            </a:lvl1pPr>
            <a:lvl2pPr marL="311362" indent="0">
              <a:buNone/>
              <a:defRPr sz="1100"/>
            </a:lvl2pPr>
            <a:lvl3pPr marL="622725" indent="0">
              <a:buNone/>
              <a:defRPr sz="1100"/>
            </a:lvl3pPr>
            <a:lvl4pPr marL="934087" indent="0">
              <a:buNone/>
              <a:defRPr sz="1100"/>
            </a:lvl4pPr>
            <a:lvl5pPr marL="1245449" indent="0">
              <a:buNone/>
              <a:defRPr sz="1100"/>
            </a:lvl5pPr>
            <a:lvl6pPr marL="1556812" indent="0">
              <a:buNone/>
              <a:defRPr sz="1100"/>
            </a:lvl6pPr>
            <a:lvl7pPr marL="1868174" indent="0">
              <a:buNone/>
              <a:defRPr sz="1100"/>
            </a:lvl7pPr>
            <a:lvl8pPr marL="2179536" indent="0">
              <a:buNone/>
              <a:defRPr sz="1100"/>
            </a:lvl8pPr>
            <a:lvl9pPr marL="2490899" indent="0">
              <a:buNone/>
              <a:defRPr sz="11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8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100"/>
            </a:lvl1pPr>
            <a:lvl2pPr marL="311362" indent="0">
              <a:buNone/>
              <a:defRPr sz="800"/>
            </a:lvl2pPr>
            <a:lvl3pPr marL="622725" indent="0">
              <a:buNone/>
              <a:defRPr sz="700"/>
            </a:lvl3pPr>
            <a:lvl4pPr marL="934087" indent="0">
              <a:buNone/>
              <a:defRPr sz="600"/>
            </a:lvl4pPr>
            <a:lvl5pPr marL="1245449" indent="0">
              <a:buNone/>
              <a:defRPr sz="600"/>
            </a:lvl5pPr>
            <a:lvl6pPr marL="1556812" indent="0">
              <a:buNone/>
              <a:defRPr sz="600"/>
            </a:lvl6pPr>
            <a:lvl7pPr marL="1868174" indent="0">
              <a:buNone/>
              <a:defRPr sz="600"/>
            </a:lvl7pPr>
            <a:lvl8pPr marL="2179536" indent="0">
              <a:buNone/>
              <a:defRPr sz="600"/>
            </a:lvl8pPr>
            <a:lvl9pPr marL="2490899" indent="0">
              <a:buNone/>
              <a:defRPr sz="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53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9152468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73262" tIns="36631" rIns="73262" bIns="36631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7" y="2490136"/>
            <a:ext cx="6798736" cy="3444997"/>
          </a:xfrm>
          <a:prstGeom prst="rect">
            <a:avLst/>
          </a:prstGeom>
        </p:spPr>
        <p:txBody>
          <a:bodyPr vert="horz" lIns="73262" tIns="36631" rIns="73262" bIns="36631" rtlCol="0"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4" y="5960533"/>
            <a:ext cx="1148283" cy="279400"/>
          </a:xfrm>
          <a:prstGeom prst="rect">
            <a:avLst/>
          </a:prstGeom>
        </p:spPr>
        <p:txBody>
          <a:bodyPr vert="horz" lIns="73262" tIns="36631" rIns="73262" bIns="36631" rtlCol="0" anchor="ctr"/>
          <a:lstStyle>
            <a:lvl1pPr algn="r">
              <a:defRPr sz="7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9" y="5960533"/>
            <a:ext cx="5104667" cy="279400"/>
          </a:xfrm>
          <a:prstGeom prst="rect">
            <a:avLst/>
          </a:prstGeom>
        </p:spPr>
        <p:txBody>
          <a:bodyPr vert="horz" lIns="73262" tIns="36631" rIns="73262" bIns="36631" rtlCol="0" anchor="ctr"/>
          <a:lstStyle>
            <a:lvl1pPr algn="l">
              <a:defRPr sz="7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2" y="5960533"/>
            <a:ext cx="395511" cy="279400"/>
          </a:xfrm>
          <a:prstGeom prst="rect">
            <a:avLst/>
          </a:prstGeom>
        </p:spPr>
        <p:txBody>
          <a:bodyPr vert="horz" lIns="73262" tIns="36631" rIns="73262" bIns="36631" rtlCol="0" anchor="ctr"/>
          <a:lstStyle>
            <a:lvl1pPr algn="r">
              <a:defRPr sz="7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9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  <p:sldLayoutId id="2147483876" r:id="rId18"/>
  </p:sldLayoutIdLst>
  <p:txStyles>
    <p:titleStyle>
      <a:lvl1pPr algn="ctr" defTabSz="311362" rtl="0" eaLnBrk="1" latinLnBrk="0" hangingPunct="1">
        <a:spcBef>
          <a:spcPct val="0"/>
        </a:spcBef>
        <a:buNone/>
        <a:defRPr sz="27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94602" indent="-194602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505964" indent="-194602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817327" indent="-194602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050848" indent="-116761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362211" indent="-116761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1712493" indent="-155681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023855" indent="-155681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335218" indent="-155681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2646580" indent="-155681" algn="l" defTabSz="311362" rtl="0" eaLnBrk="1" latinLnBrk="0" hangingPunct="1">
        <a:spcBef>
          <a:spcPct val="20000"/>
        </a:spcBef>
        <a:spcAft>
          <a:spcPts val="409"/>
        </a:spcAft>
        <a:buClr>
          <a:schemeClr val="accent1"/>
        </a:buClr>
        <a:buSzPct val="115000"/>
        <a:buFont typeface="Arial"/>
        <a:buChar char="•"/>
        <a:defRPr sz="1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1362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2725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34087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45449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56812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68174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79536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90899" algn="l" defTabSz="31136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7200" y="1676400"/>
            <a:ext cx="8153400" cy="4216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0249" marR="182136" algn="ctr"/>
            <a:endParaRPr lang="pt-BR" sz="3200" spc="-4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740249" marR="182136" algn="ctr"/>
            <a:r>
              <a:rPr sz="4400" b="1" spc="-4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ORAÇÃO</a:t>
            </a:r>
            <a:r>
              <a:rPr sz="4400" b="1" spc="-4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4400" b="1" spc="-4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DA </a:t>
            </a:r>
            <a:r>
              <a:rPr sz="4400" b="1" spc="-4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CAMPANHA</a:t>
            </a:r>
            <a:r>
              <a:rPr sz="4400" b="1" spc="-2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endParaRPr lang="pt-BR" sz="4400" b="1" spc="-20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740249" marR="182136" algn="ctr"/>
            <a:endParaRPr lang="pt-BR" sz="4400" b="1" spc="-2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740249" marR="182136" algn="ctr"/>
            <a:r>
              <a:rPr sz="4400" b="1" spc="-4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DA  </a:t>
            </a:r>
            <a:r>
              <a:rPr sz="4400" b="1" spc="-4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FRATERNIDADE</a:t>
            </a:r>
            <a:r>
              <a:rPr sz="4400" b="1" spc="-32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4400" b="1" spc="-4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2020</a:t>
            </a:r>
            <a:endParaRPr lang="pt-BR" sz="4400" b="1" spc="-4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740249" marR="182136" algn="ctr">
              <a:lnSpc>
                <a:spcPts val="2211"/>
              </a:lnSpc>
            </a:pPr>
            <a:endParaRPr lang="pt-BR" sz="3200" spc="-4" dirty="0">
              <a:solidFill>
                <a:srgbClr val="FF0000"/>
              </a:solidFill>
              <a:latin typeface="Arial"/>
              <a:cs typeface="Arial"/>
            </a:endParaRPr>
          </a:p>
          <a:p>
            <a:pPr marL="740249" marR="182136" algn="ctr">
              <a:lnSpc>
                <a:spcPts val="2211"/>
              </a:lnSpc>
            </a:pPr>
            <a:endParaRPr lang="pt-BR" sz="3200" spc="-4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740249" marR="182136" algn="ctr">
              <a:lnSpc>
                <a:spcPts val="2211"/>
              </a:lnSpc>
            </a:pPr>
            <a:endParaRPr lang="pt-BR" sz="3200" spc="-4" dirty="0">
              <a:solidFill>
                <a:srgbClr val="FF0000"/>
              </a:solidFill>
              <a:latin typeface="Arial"/>
              <a:cs typeface="Arial"/>
            </a:endParaRPr>
          </a:p>
          <a:p>
            <a:pPr marL="740249" marR="182136" algn="ctr">
              <a:lnSpc>
                <a:spcPts val="2211"/>
              </a:lnSpc>
            </a:pPr>
            <a:endParaRPr lang="pt-BR" sz="3200" spc="-4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740249" marR="182136" algn="ctr">
              <a:lnSpc>
                <a:spcPts val="2211"/>
              </a:lnSpc>
            </a:pPr>
            <a:endParaRPr lang="pt-BR" sz="3200" spc="-4" dirty="0">
              <a:solidFill>
                <a:srgbClr val="FF0000"/>
              </a:solidFill>
              <a:latin typeface="Arial"/>
              <a:cs typeface="Arial"/>
            </a:endParaRPr>
          </a:p>
          <a:p>
            <a:pPr marL="740249" marR="182136" algn="ctr">
              <a:lnSpc>
                <a:spcPts val="2211"/>
              </a:lnSpc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" y="665297"/>
            <a:ext cx="8381999" cy="5539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0548" marR="52402" algn="ctr"/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Deus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,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nosso Pai, fonte </a:t>
            </a:r>
            <a:r>
              <a:rPr sz="4800" b="1" spc="-8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da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vida e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princípio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do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bem viver,  criastes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o ser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humano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e lhe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confiastes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o</a:t>
            </a:r>
            <a:r>
              <a:rPr sz="4800" b="1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mundo</a:t>
            </a:r>
          </a:p>
          <a:p>
            <a:pPr marL="612041" algn="ctr"/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como um jardim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ser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cultivado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com</a:t>
            </a:r>
            <a:r>
              <a:rPr sz="4800" b="1" spc="-28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amor.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/>
            </a:endParaRPr>
          </a:p>
          <a:p>
            <a:endParaRPr sz="2400" dirty="0">
              <a:latin typeface="Arial" panose="020B0604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4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5800" y="1676399"/>
            <a:ext cx="8153399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11080" algn="ctr"/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Dai-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nos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um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coração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acolhedor para</a:t>
            </a:r>
            <a:r>
              <a:rPr sz="4800"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assumir 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vida como dom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e</a:t>
            </a:r>
            <a:r>
              <a:rPr sz="4800" b="1" spc="-16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compromisso.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/>
            </a:endParaRPr>
          </a:p>
          <a:p>
            <a:pPr algn="ctr"/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95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524000"/>
            <a:ext cx="8153399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Abri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nossos olhos para</a:t>
            </a:r>
            <a:r>
              <a:rPr sz="4800" b="1" spc="-32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ver</a:t>
            </a:r>
          </a:p>
          <a:p>
            <a:pPr marR="376484" indent="-2035" algn="ctr"/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as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necessidades dos nossos irmãos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e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irmãs, 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sobretudo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dos mais pobres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e</a:t>
            </a:r>
            <a:r>
              <a:rPr sz="4800" b="1" spc="8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sz="4800" b="1" spc="-4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marginalizados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.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62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1759" y="665295"/>
            <a:ext cx="8991600" cy="5339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R="466535" algn="ctr"/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Ensinai-nos a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sentir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verdadeira</a:t>
            </a:r>
            <a:r>
              <a:rPr sz="4800" b="1" spc="-52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compaixão  expressa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cuidado</a:t>
            </a:r>
            <a:r>
              <a:rPr sz="4800" b="1" spc="-8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fraterno,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próprio de </a:t>
            </a:r>
            <a:r>
              <a:rPr sz="4800" b="1" spc="-4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quem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reconhece</a:t>
            </a:r>
            <a:endParaRPr lang="pt-BR" sz="4800" b="1" spc="-4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4800" b="1" spc="-28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próximo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rosto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4800" b="1" spc="-4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vosso</a:t>
            </a:r>
            <a:r>
              <a:rPr sz="4800" b="1" spc="-6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Filho</a:t>
            </a:r>
            <a:r>
              <a:rPr lang="pt-BR"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1411" y="1600200"/>
            <a:ext cx="8762999" cy="3862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R="471622" algn="ctr"/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Inspirai-nos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palavras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ações para sermos  construtores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4800" b="1" spc="-8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uma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nova sociedade, 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reconciliada no</a:t>
            </a:r>
            <a:r>
              <a:rPr sz="4800" b="1" spc="-8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amor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665296"/>
            <a:ext cx="8686799" cy="5339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algn="ctr"/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Dai-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graça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4800"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vivermos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42849" algn="ctr"/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comunidades eclesiais missionárias, 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que,</a:t>
            </a:r>
            <a:r>
              <a:rPr sz="4800" b="1" spc="-32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compadecidas,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827247" algn="ctr"/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vejam, se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aproximem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800" b="1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cuidem  daqueles que</a:t>
            </a:r>
            <a:r>
              <a:rPr sz="4800" b="1" spc="-52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sofrem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7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57996" y="1371600"/>
            <a:ext cx="8534399" cy="3862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algn="ctr"/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Maria, </a:t>
            </a:r>
            <a:endParaRPr lang="pt-B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Senhora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Conceição</a:t>
            </a:r>
            <a:r>
              <a:rPr sz="4800" b="1" spc="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Aparecida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de Santa 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Dulce dos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Pobres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Anjo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Bom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4800" b="1" spc="-12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200" y="1143000"/>
            <a:ext cx="7848599" cy="4601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algn="ctr"/>
            <a:endParaRPr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92990" algn="ctr"/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Filho</a:t>
            </a:r>
            <a:r>
              <a:rPr sz="4800" b="1" spc="-56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amado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Espírito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Senhor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dá</a:t>
            </a: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sz="48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vida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800" b="1" spc="-4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92990" algn="ctr"/>
            <a:endParaRPr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4800" b="1" spc="-4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Amém</a:t>
            </a:r>
            <a:r>
              <a:rPr sz="4800" b="1" spc="-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ânico">
  <a:themeElements>
    <a:clrScheme name="Orgâ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ânic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â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TM02900743[[fn=Sisal]]</Template>
  <TotalTime>50</TotalTime>
  <Words>174</Words>
  <Application>Microsoft Office PowerPoint</Application>
  <PresentationFormat>Apresentação na tela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Orgânico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</dc:creator>
  <cp:lastModifiedBy>JOAO</cp:lastModifiedBy>
  <cp:revision>7</cp:revision>
  <dcterms:created xsi:type="dcterms:W3CDTF">2020-01-12T13:57:42Z</dcterms:created>
  <dcterms:modified xsi:type="dcterms:W3CDTF">2020-02-09T00:30:51Z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2020-01-11T00:00:00Z</vt:filetime>
  </property>
  <property fmtid="{D5CDD505-2E9C-101B-9397-08002B2CF9AE}" pid="3" name="LastSaved">
    <vt:filetime>2020-01-12T00:00:00Z</vt:filetime>
  </property>
</Properties>
</file>