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5"/>
  </p:notesMasterIdLst>
  <p:sldIdLst>
    <p:sldId id="879" r:id="rId2"/>
    <p:sldId id="882" r:id="rId3"/>
    <p:sldId id="907" r:id="rId4"/>
    <p:sldId id="800" r:id="rId5"/>
    <p:sldId id="880" r:id="rId6"/>
    <p:sldId id="884" r:id="rId7"/>
    <p:sldId id="923" r:id="rId8"/>
    <p:sldId id="920" r:id="rId9"/>
    <p:sldId id="921" r:id="rId10"/>
    <p:sldId id="828" r:id="rId11"/>
    <p:sldId id="811" r:id="rId12"/>
    <p:sldId id="885" r:id="rId13"/>
    <p:sldId id="913" r:id="rId14"/>
    <p:sldId id="886" r:id="rId15"/>
    <p:sldId id="887" r:id="rId16"/>
    <p:sldId id="889" r:id="rId17"/>
    <p:sldId id="909" r:id="rId18"/>
    <p:sldId id="910" r:id="rId19"/>
    <p:sldId id="911" r:id="rId20"/>
    <p:sldId id="890" r:id="rId21"/>
    <p:sldId id="813" r:id="rId22"/>
    <p:sldId id="891" r:id="rId23"/>
    <p:sldId id="914" r:id="rId24"/>
    <p:sldId id="892" r:id="rId25"/>
    <p:sldId id="916" r:id="rId26"/>
    <p:sldId id="893" r:id="rId27"/>
    <p:sldId id="894" r:id="rId28"/>
    <p:sldId id="917" r:id="rId29"/>
    <p:sldId id="815" r:id="rId30"/>
    <p:sldId id="895" r:id="rId31"/>
    <p:sldId id="896" r:id="rId32"/>
    <p:sldId id="816" r:id="rId33"/>
    <p:sldId id="897" r:id="rId34"/>
    <p:sldId id="898" r:id="rId35"/>
    <p:sldId id="817" r:id="rId36"/>
    <p:sldId id="899" r:id="rId37"/>
    <p:sldId id="912" r:id="rId38"/>
    <p:sldId id="818" r:id="rId39"/>
    <p:sldId id="901" r:id="rId40"/>
    <p:sldId id="900" r:id="rId41"/>
    <p:sldId id="819" r:id="rId42"/>
    <p:sldId id="922" r:id="rId43"/>
    <p:sldId id="830" r:id="rId44"/>
    <p:sldId id="902" r:id="rId45"/>
    <p:sldId id="904" r:id="rId46"/>
    <p:sldId id="919" r:id="rId47"/>
    <p:sldId id="905" r:id="rId48"/>
    <p:sldId id="906" r:id="rId49"/>
    <p:sldId id="918" r:id="rId50"/>
    <p:sldId id="833" r:id="rId51"/>
    <p:sldId id="848" r:id="rId52"/>
    <p:sldId id="849" r:id="rId53"/>
    <p:sldId id="832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15658-8E42-AE42-B492-EA751D155614}" v="214" dt="2019-09-30T19:45:13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5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15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 Joaquim Giovani Mol Guimarães" userId="1d10802b-99d8-432a-a485-52d910f23563" providerId="ADAL" clId="{F68B4812-20AE-6E4B-A430-B93D0854BA45}"/>
    <pc:docChg chg="addSld modSld">
      <pc:chgData name="Dom Joaquim Giovani Mol Guimarães" userId="1d10802b-99d8-432a-a485-52d910f23563" providerId="ADAL" clId="{F68B4812-20AE-6E4B-A430-B93D0854BA45}" dt="2019-09-23T12:12:34.797" v="66" actId="20577"/>
      <pc:docMkLst>
        <pc:docMk/>
      </pc:docMkLst>
    </pc:docChg>
  </pc:docChgLst>
  <pc:docChgLst>
    <pc:chgData name="Dom Joaquim Giovani Mol Guimarães" userId="1d10802b-99d8-432a-a485-52d910f23563" providerId="ADAL" clId="{76715658-8E42-AE42-B492-EA751D155614}"/>
    <pc:docChg chg="addSld modSld">
      <pc:chgData name="Dom Joaquim Giovani Mol Guimarães" userId="1d10802b-99d8-432a-a485-52d910f23563" providerId="ADAL" clId="{76715658-8E42-AE42-B492-EA751D155614}" dt="2019-09-30T19:45:13.276" v="214" actId="20577"/>
      <pc:docMkLst>
        <pc:docMk/>
      </pc:docMkLst>
      <pc:sldChg chg="modSp modAnim">
        <pc:chgData name="Dom Joaquim Giovani Mol Guimarães" userId="1d10802b-99d8-432a-a485-52d910f23563" providerId="ADAL" clId="{76715658-8E42-AE42-B492-EA751D155614}" dt="2019-09-30T19:39:57.316" v="9" actId="255"/>
        <pc:sldMkLst>
          <pc:docMk/>
          <pc:sldMk cId="3035141073" sldId="617"/>
        </pc:sldMkLst>
        <pc:spChg chg="mod">
          <ac:chgData name="Dom Joaquim Giovani Mol Guimarães" userId="1d10802b-99d8-432a-a485-52d910f23563" providerId="ADAL" clId="{76715658-8E42-AE42-B492-EA751D155614}" dt="2019-09-30T19:39:57.316" v="9" actId="255"/>
          <ac:spMkLst>
            <pc:docMk/>
            <pc:sldMk cId="3035141073" sldId="617"/>
            <ac:spMk id="3" creationId="{00000000-0000-0000-0000-000000000000}"/>
          </ac:spMkLst>
        </pc:spChg>
      </pc:sldChg>
      <pc:sldChg chg="modSp">
        <pc:chgData name="Dom Joaquim Giovani Mol Guimarães" userId="1d10802b-99d8-432a-a485-52d910f23563" providerId="ADAL" clId="{76715658-8E42-AE42-B492-EA751D155614}" dt="2019-09-30T19:37:35.309" v="0" actId="20577"/>
        <pc:sldMkLst>
          <pc:docMk/>
          <pc:sldMk cId="794201556" sldId="619"/>
        </pc:sldMkLst>
        <pc:spChg chg="mod">
          <ac:chgData name="Dom Joaquim Giovani Mol Guimarães" userId="1d10802b-99d8-432a-a485-52d910f23563" providerId="ADAL" clId="{76715658-8E42-AE42-B492-EA751D155614}" dt="2019-09-30T19:37:35.309" v="0" actId="20577"/>
          <ac:spMkLst>
            <pc:docMk/>
            <pc:sldMk cId="794201556" sldId="619"/>
            <ac:spMk id="3" creationId="{00000000-0000-0000-0000-000000000000}"/>
          </ac:spMkLst>
        </pc:spChg>
      </pc:sldChg>
      <pc:sldChg chg="modSp modAnim">
        <pc:chgData name="Dom Joaquim Giovani Mol Guimarães" userId="1d10802b-99d8-432a-a485-52d910f23563" providerId="ADAL" clId="{76715658-8E42-AE42-B492-EA751D155614}" dt="2019-09-30T19:45:13.276" v="214" actId="20577"/>
        <pc:sldMkLst>
          <pc:docMk/>
          <pc:sldMk cId="2534167030" sldId="631"/>
        </pc:sldMkLst>
        <pc:spChg chg="mod">
          <ac:chgData name="Dom Joaquim Giovani Mol Guimarães" userId="1d10802b-99d8-432a-a485-52d910f23563" providerId="ADAL" clId="{76715658-8E42-AE42-B492-EA751D155614}" dt="2019-09-30T19:45:13.276" v="214" actId="20577"/>
          <ac:spMkLst>
            <pc:docMk/>
            <pc:sldMk cId="2534167030" sldId="631"/>
            <ac:spMk id="3" creationId="{00000000-0000-0000-0000-000000000000}"/>
          </ac:spMkLst>
        </pc:spChg>
      </pc:sldChg>
      <pc:sldChg chg="modSp">
        <pc:chgData name="Dom Joaquim Giovani Mol Guimarães" userId="1d10802b-99d8-432a-a485-52d910f23563" providerId="ADAL" clId="{76715658-8E42-AE42-B492-EA751D155614}" dt="2019-09-30T19:39:05.661" v="2" actId="1036"/>
        <pc:sldMkLst>
          <pc:docMk/>
          <pc:sldMk cId="769799074" sldId="649"/>
        </pc:sldMkLst>
        <pc:spChg chg="mod">
          <ac:chgData name="Dom Joaquim Giovani Mol Guimarães" userId="1d10802b-99d8-432a-a485-52d910f23563" providerId="ADAL" clId="{76715658-8E42-AE42-B492-EA751D155614}" dt="2019-09-30T19:39:05.661" v="2" actId="1036"/>
          <ac:spMkLst>
            <pc:docMk/>
            <pc:sldMk cId="769799074" sldId="649"/>
            <ac:spMk id="2" creationId="{00000000-0000-0000-0000-000000000000}"/>
          </ac:spMkLst>
        </pc:spChg>
        <pc:spChg chg="mod">
          <ac:chgData name="Dom Joaquim Giovani Mol Guimarães" userId="1d10802b-99d8-432a-a485-52d910f23563" providerId="ADAL" clId="{76715658-8E42-AE42-B492-EA751D155614}" dt="2019-09-30T19:39:02.911" v="1" actId="14100"/>
          <ac:spMkLst>
            <pc:docMk/>
            <pc:sldMk cId="769799074" sldId="649"/>
            <ac:spMk id="4" creationId="{00000000-0000-0000-0000-000000000000}"/>
          </ac:spMkLst>
        </pc:spChg>
      </pc:sldChg>
      <pc:sldChg chg="modSp add modAnim">
        <pc:chgData name="Dom Joaquim Giovani Mol Guimarães" userId="1d10802b-99d8-432a-a485-52d910f23563" providerId="ADAL" clId="{76715658-8E42-AE42-B492-EA751D155614}" dt="2019-09-30T19:42:14.328" v="126" actId="20577"/>
        <pc:sldMkLst>
          <pc:docMk/>
          <pc:sldMk cId="2483551126" sldId="683"/>
        </pc:sldMkLst>
        <pc:spChg chg="mod">
          <ac:chgData name="Dom Joaquim Giovani Mol Guimarães" userId="1d10802b-99d8-432a-a485-52d910f23563" providerId="ADAL" clId="{76715658-8E42-AE42-B492-EA751D155614}" dt="2019-09-30T19:42:14.328" v="126" actId="20577"/>
          <ac:spMkLst>
            <pc:docMk/>
            <pc:sldMk cId="2483551126" sldId="683"/>
            <ac:spMk id="3" creationId="{00000000-0000-0000-0000-000000000000}"/>
          </ac:spMkLst>
        </pc:spChg>
      </pc:sldChg>
      <pc:sldChg chg="add">
        <pc:chgData name="Dom Joaquim Giovani Mol Guimarães" userId="1d10802b-99d8-432a-a485-52d910f23563" providerId="ADAL" clId="{76715658-8E42-AE42-B492-EA751D155614}" dt="2019-09-30T19:42:19.347" v="127"/>
        <pc:sldMkLst>
          <pc:docMk/>
          <pc:sldMk cId="3959444180" sldId="684"/>
        </pc:sldMkLst>
      </pc:sldChg>
      <pc:sldChg chg="add">
        <pc:chgData name="Dom Joaquim Giovani Mol Guimarães" userId="1d10802b-99d8-432a-a485-52d910f23563" providerId="ADAL" clId="{76715658-8E42-AE42-B492-EA751D155614}" dt="2019-09-30T19:42:23.972" v="128"/>
        <pc:sldMkLst>
          <pc:docMk/>
          <pc:sldMk cId="350864696" sldId="685"/>
        </pc:sldMkLst>
      </pc:sldChg>
      <pc:sldChg chg="add">
        <pc:chgData name="Dom Joaquim Giovani Mol Guimarães" userId="1d10802b-99d8-432a-a485-52d910f23563" providerId="ADAL" clId="{76715658-8E42-AE42-B492-EA751D155614}" dt="2019-09-30T19:42:25.376" v="129"/>
        <pc:sldMkLst>
          <pc:docMk/>
          <pc:sldMk cId="217567864" sldId="686"/>
        </pc:sldMkLst>
      </pc:sldChg>
      <pc:sldChg chg="add">
        <pc:chgData name="Dom Joaquim Giovani Mol Guimarães" userId="1d10802b-99d8-432a-a485-52d910f23563" providerId="ADAL" clId="{76715658-8E42-AE42-B492-EA751D155614}" dt="2019-09-30T19:42:26.221" v="130"/>
        <pc:sldMkLst>
          <pc:docMk/>
          <pc:sldMk cId="1092940588" sldId="687"/>
        </pc:sldMkLst>
      </pc:sldChg>
      <pc:sldChg chg="add">
        <pc:chgData name="Dom Joaquim Giovani Mol Guimarães" userId="1d10802b-99d8-432a-a485-52d910f23563" providerId="ADAL" clId="{76715658-8E42-AE42-B492-EA751D155614}" dt="2019-09-30T19:42:26.979" v="131"/>
        <pc:sldMkLst>
          <pc:docMk/>
          <pc:sldMk cId="3644444749" sldId="688"/>
        </pc:sldMkLst>
      </pc:sldChg>
      <pc:sldChg chg="add">
        <pc:chgData name="Dom Joaquim Giovani Mol Guimarães" userId="1d10802b-99d8-432a-a485-52d910f23563" providerId="ADAL" clId="{76715658-8E42-AE42-B492-EA751D155614}" dt="2019-09-30T19:42:27.682" v="132"/>
        <pc:sldMkLst>
          <pc:docMk/>
          <pc:sldMk cId="912882977" sldId="689"/>
        </pc:sldMkLst>
      </pc:sldChg>
      <pc:sldChg chg="add">
        <pc:chgData name="Dom Joaquim Giovani Mol Guimarães" userId="1d10802b-99d8-432a-a485-52d910f23563" providerId="ADAL" clId="{76715658-8E42-AE42-B492-EA751D155614}" dt="2019-09-30T19:42:28.398" v="133"/>
        <pc:sldMkLst>
          <pc:docMk/>
          <pc:sldMk cId="1755750202" sldId="690"/>
        </pc:sldMkLst>
      </pc:sldChg>
      <pc:sldChg chg="add">
        <pc:chgData name="Dom Joaquim Giovani Mol Guimarães" userId="1d10802b-99d8-432a-a485-52d910f23563" providerId="ADAL" clId="{76715658-8E42-AE42-B492-EA751D155614}" dt="2019-09-30T19:42:29.130" v="134"/>
        <pc:sldMkLst>
          <pc:docMk/>
          <pc:sldMk cId="15629588" sldId="691"/>
        </pc:sldMkLst>
      </pc:sldChg>
      <pc:sldChg chg="add">
        <pc:chgData name="Dom Joaquim Giovani Mol Guimarães" userId="1d10802b-99d8-432a-a485-52d910f23563" providerId="ADAL" clId="{76715658-8E42-AE42-B492-EA751D155614}" dt="2019-09-30T19:42:29.818" v="135"/>
        <pc:sldMkLst>
          <pc:docMk/>
          <pc:sldMk cId="3053140835" sldId="692"/>
        </pc:sldMkLst>
      </pc:sldChg>
      <pc:sldChg chg="add">
        <pc:chgData name="Dom Joaquim Giovani Mol Guimarães" userId="1d10802b-99d8-432a-a485-52d910f23563" providerId="ADAL" clId="{76715658-8E42-AE42-B492-EA751D155614}" dt="2019-09-30T19:42:30.552" v="136"/>
        <pc:sldMkLst>
          <pc:docMk/>
          <pc:sldMk cId="244462300" sldId="693"/>
        </pc:sldMkLst>
      </pc:sldChg>
      <pc:sldChg chg="add">
        <pc:chgData name="Dom Joaquim Giovani Mol Guimarães" userId="1d10802b-99d8-432a-a485-52d910f23563" providerId="ADAL" clId="{76715658-8E42-AE42-B492-EA751D155614}" dt="2019-09-30T19:42:31.428" v="137"/>
        <pc:sldMkLst>
          <pc:docMk/>
          <pc:sldMk cId="1060807144" sldId="694"/>
        </pc:sldMkLst>
      </pc:sldChg>
      <pc:sldChg chg="add">
        <pc:chgData name="Dom Joaquim Giovani Mol Guimarães" userId="1d10802b-99d8-432a-a485-52d910f23563" providerId="ADAL" clId="{76715658-8E42-AE42-B492-EA751D155614}" dt="2019-09-30T19:42:31.998" v="138"/>
        <pc:sldMkLst>
          <pc:docMk/>
          <pc:sldMk cId="3201724583" sldId="695"/>
        </pc:sldMkLst>
      </pc:sldChg>
      <pc:sldChg chg="add">
        <pc:chgData name="Dom Joaquim Giovani Mol Guimarães" userId="1d10802b-99d8-432a-a485-52d910f23563" providerId="ADAL" clId="{76715658-8E42-AE42-B492-EA751D155614}" dt="2019-09-30T19:42:32.801" v="139"/>
        <pc:sldMkLst>
          <pc:docMk/>
          <pc:sldMk cId="2923991089" sldId="696"/>
        </pc:sldMkLst>
      </pc:sldChg>
      <pc:sldChg chg="add">
        <pc:chgData name="Dom Joaquim Giovani Mol Guimarães" userId="1d10802b-99d8-432a-a485-52d910f23563" providerId="ADAL" clId="{76715658-8E42-AE42-B492-EA751D155614}" dt="2019-09-30T19:42:33.578" v="140"/>
        <pc:sldMkLst>
          <pc:docMk/>
          <pc:sldMk cId="1489143409" sldId="6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8CA5-345A-40EA-99E3-BF71DFF7C8B6}" type="datetimeFigureOut">
              <a:rPr lang="pt-BR" smtClean="0"/>
              <a:t>13/02/2020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DFF3E-BFB9-4FB8-BF7D-4A1B12001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29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60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1C1C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1C1C1C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9E738E5D-27F9-4314-A4FB-E439F7237316}" type="slidenum">
              <a:rPr lang="pt-BR" altLang="pt-BR" smtClean="0">
                <a:solidFill>
                  <a:srgbClr val="1C1C1C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7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4377-DFA1-4169-8178-FB37107465F9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417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4377-DFA1-4169-8178-FB37107465F9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9669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4377-DFA1-4169-8178-FB37107465F9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2347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4377-DFA1-4169-8178-FB37107465F9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569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4377-DFA1-4169-8178-FB37107465F9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970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C1B2A-2620-4546-B173-B07316A601DF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1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84F35-F969-4811-B829-3E292F8E4FA5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0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5BF8A-0202-44FA-9885-AD64A3C26D6D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5B653607-52CB-4093-A913-DFDE81B98232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0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1D05F7D8-4328-4AB7-929D-0395EA0DEE12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1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22B77A4-1AE2-463A-9A1D-4285E5A4970E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95A81-DC98-49E1-9D59-56C76FC6D978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9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3CD98-90AD-4DB9-8C25-A6F19BAC5DDE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0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2A6EF-17EF-4DCA-8BD2-67F399B0D6D7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269A0F1-2F35-4AE7-A3F6-3E3134BB6FA2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9D4377-DFA1-4169-8178-FB37107465F9}" type="slidenum">
              <a:rPr lang="pt-BR" altLang="pt-BR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1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 descr="Pano de fundo do logotipo">
            <a:extLst>
              <a:ext uri="{FF2B5EF4-FFF2-40B4-BE49-F238E27FC236}">
                <a16:creationId xmlns:a16="http://schemas.microsoft.com/office/drawing/2014/main" xmlns="" id="{F4E224D4-CF4C-4EC1-B54B-3738143F6391}"/>
              </a:ext>
            </a:extLst>
          </p:cNvPr>
          <p:cNvSpPr/>
          <p:nvPr/>
        </p:nvSpPr>
        <p:spPr>
          <a:xfrm>
            <a:off x="5618922" y="72762"/>
            <a:ext cx="6010702" cy="257565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FRATERNIDADE E VIDA</a:t>
            </a:r>
            <a:r>
              <a:rPr lang="pt-BR" sz="4000" b="1" dirty="0"/>
              <a:t>: </a:t>
            </a:r>
          </a:p>
          <a:p>
            <a:pPr algn="ctr"/>
            <a:r>
              <a:rPr lang="pt-BR" sz="4000" b="1" dirty="0"/>
              <a:t>DOM E COMPROMISSO</a:t>
            </a:r>
            <a:endParaRPr lang="pt-BR" sz="4000" b="1" dirty="0">
              <a:solidFill>
                <a:schemeClr val="lt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738190" y="2846231"/>
            <a:ext cx="6274181" cy="2803803"/>
          </a:xfrm>
        </p:spPr>
        <p:txBody>
          <a:bodyPr rtlCol="0">
            <a:normAutofit/>
          </a:bodyPr>
          <a:lstStyle/>
          <a:p>
            <a:r>
              <a:rPr lang="pt-BR" sz="3200" b="1" dirty="0"/>
              <a:t>Estudo do  Texto-Base  da Campanha  da       Fraternidade  2020</a:t>
            </a: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/>
              <a:t>SENTIU  COMPAIXÃO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9D35871-3723-4AAA-BC84-73124B4580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43463" cy="6858000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EAF342B0-5638-4B22-802E-F01696496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3184" y="5650034"/>
            <a:ext cx="4099187" cy="1048939"/>
          </a:xfrm>
        </p:spPr>
        <p:txBody>
          <a:bodyPr/>
          <a:lstStyle/>
          <a:p>
            <a:r>
              <a:rPr lang="pt-BR" sz="1800" b="1" dirty="0" err="1"/>
              <a:t>Lc</a:t>
            </a:r>
            <a:r>
              <a:rPr lang="pt-BR" sz="1800" b="1" dirty="0"/>
              <a:t> 10, 33-34</a:t>
            </a:r>
          </a:p>
        </p:txBody>
      </p:sp>
    </p:spTree>
    <p:extLst>
      <p:ext uri="{BB962C8B-B14F-4D97-AF65-F5344CB8AC3E}">
        <p14:creationId xmlns:p14="http://schemas.microsoft.com/office/powerpoint/2010/main" val="16441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51678" y="0"/>
            <a:ext cx="10506126" cy="118181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/>
            </a:r>
            <a:br>
              <a:rPr lang="pt-BR" dirty="0"/>
            </a:b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2764" y="590909"/>
            <a:ext cx="5192254" cy="6180855"/>
          </a:xfrm>
          <a:solidFill>
            <a:schemeClr val="bg2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t-BR" sz="4800" dirty="0" smtClean="0">
                <a:solidFill>
                  <a:schemeClr val="tx1"/>
                </a:solidFill>
              </a:rPr>
              <a:t>"</a:t>
            </a:r>
            <a:r>
              <a:rPr lang="pt-BR" sz="4800" i="1" dirty="0"/>
              <a:t>“O importante é fazer a caridade, não falar de caridade. Compreender o trabalho em favor dos necessitados como missão escolhida por Deus”. (Santa Dulce dos Pobres)</a:t>
            </a:r>
            <a:endParaRPr lang="pt-BR" sz="4800" dirty="0"/>
          </a:p>
        </p:txBody>
      </p:sp>
      <p:pic>
        <p:nvPicPr>
          <p:cNvPr id="9218" name="Picture 2" descr="Resultado de imagem para santa dulce dos po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104" y="190154"/>
            <a:ext cx="4354936" cy="6667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5" y="88722"/>
            <a:ext cx="715992" cy="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329" y="107276"/>
            <a:ext cx="10789920" cy="128089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COMPAIXÃO </a:t>
            </a:r>
            <a:r>
              <a:rPr lang="pt-BR" dirty="0"/>
              <a:t>É TER MAIS CORAÇÃO NAS MÃOS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613" y="1261329"/>
            <a:ext cx="8082286" cy="53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8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026535" y="209281"/>
            <a:ext cx="7836623" cy="5895305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Na história da Igreja temos muitos exemplos de Homens e mulheres que pelo encontro com Jesus testemunharam o sentido da compaixão como: </a:t>
            </a:r>
          </a:p>
          <a:p>
            <a:r>
              <a:rPr lang="pt-BR" sz="2400" dirty="0"/>
              <a:t> </a:t>
            </a:r>
            <a:r>
              <a:rPr lang="pt-BR" sz="2400" b="1" dirty="0"/>
              <a:t>São Camilo de </a:t>
            </a:r>
            <a:r>
              <a:rPr lang="pt-BR" sz="2400" b="1" dirty="0" err="1"/>
              <a:t>Lélis</a:t>
            </a:r>
            <a:r>
              <a:rPr lang="pt-BR" sz="2400" b="1" dirty="0"/>
              <a:t> </a:t>
            </a:r>
            <a:r>
              <a:rPr lang="pt-BR" sz="2400" dirty="0"/>
              <a:t>(1550-1641) da Ordem dos Ministros </a:t>
            </a:r>
            <a:r>
              <a:rPr lang="pt-BR" sz="2400" dirty="0" smtClean="0"/>
              <a:t>Enfermos</a:t>
            </a:r>
            <a:r>
              <a:rPr lang="pt-BR" sz="2400" dirty="0"/>
              <a:t>, que dizia aos cuidadores de hospitais e instituições sociais </a:t>
            </a:r>
            <a:r>
              <a:rPr lang="pt-BR" sz="2400" b="1" dirty="0"/>
              <a:t>"Colocai mais coração nessas </a:t>
            </a:r>
            <a:r>
              <a:rPr lang="pt-BR" sz="2400" b="1" dirty="0" smtClean="0"/>
              <a:t>mãos“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97" y="3429000"/>
            <a:ext cx="5108620" cy="3211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1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294808" y="86933"/>
            <a:ext cx="6709893" cy="5022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Papa Francisco recente pediu aos profissionais da saúde um apelo para que eles pudessem sofrer com aqueles indivíduos que se encontravam sem soluções drásticas ou por critérios econômicos, </a:t>
            </a:r>
            <a:r>
              <a:rPr lang="pt-BR" sz="2800" b="1" dirty="0"/>
              <a:t>pois é a dignidade da vida humana que está em jogo.</a:t>
            </a:r>
            <a:endParaRPr lang="pt-BR" sz="2800" dirty="0"/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088" y="3142445"/>
            <a:ext cx="5141577" cy="393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72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120462" y="579549"/>
            <a:ext cx="7379594" cy="54863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Sem ter onde reclinar a cabeça (</a:t>
            </a:r>
            <a:r>
              <a:rPr lang="pt-BR" sz="2400" dirty="0" err="1"/>
              <a:t>Mt</a:t>
            </a:r>
            <a:r>
              <a:rPr lang="pt-BR" sz="2400" dirty="0"/>
              <a:t>, 8,20). O filho do homem salvou o mundo, então não é questão somente de ter recursos, mas agir pelo amor.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É muito triste gastar o tempo nos embastes e nas acusações, quando ele poderia ser utilizado na pratica da misericórdia, da solidariedade e do </a:t>
            </a:r>
            <a:r>
              <a:rPr lang="pt-BR" sz="2400" dirty="0" smtClean="0"/>
              <a:t>perdão.</a:t>
            </a:r>
          </a:p>
          <a:p>
            <a:endParaRPr lang="pt-BR" sz="2400" dirty="0"/>
          </a:p>
          <a:p>
            <a:r>
              <a:rPr lang="pt-BR" sz="2400" dirty="0"/>
              <a:t>Quem ama não julga, não acusa, não divide. Quem ama cuida, acolhe e integra. Quem ama dialoga, suporta e se compadece. 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250" y="381294"/>
            <a:ext cx="3322750" cy="56846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6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3" y="-150386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901521" y="243437"/>
            <a:ext cx="7778840" cy="5075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Ao contrário, o egoísta e prepotente, com olhos só para si, julga o mundo a partir da sua prepotência, esquecendo-se de que seu olhar está embaçado pelo pecado e o coração entupido pela maldade.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Diante da maldade, apesar dos problemas que temos, nossas mãos não podem ser fechadas para socar, mas têm que, abertas, apoiar (Mateus 8,20</a:t>
            </a:r>
            <a:r>
              <a:rPr lang="pt-BR" sz="2800" dirty="0" smtClean="0"/>
              <a:t>).</a:t>
            </a:r>
          </a:p>
          <a:p>
            <a:endParaRPr lang="pt-BR" sz="2800" dirty="0"/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392" y="1355564"/>
            <a:ext cx="3284111" cy="437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005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964836"/>
          </a:xfrm>
          <a:solidFill>
            <a:schemeClr val="tx2">
              <a:lumMod val="20000"/>
              <a:lumOff val="80000"/>
            </a:schemeClr>
          </a:solidFill>
          <a:extLst/>
        </p:spPr>
        <p:txBody>
          <a:bodyPr/>
          <a:lstStyle/>
          <a:p>
            <a:pPr algn="ctr">
              <a:defRPr/>
            </a:pPr>
            <a:r>
              <a:rPr lang="pt-BR" sz="6000" dirty="0"/>
              <a:t>Considerações </a:t>
            </a:r>
            <a:r>
              <a:rPr lang="pt-BR" sz="6000" dirty="0" smtClean="0"/>
              <a:t>acerca </a:t>
            </a:r>
            <a:r>
              <a:rPr lang="pt-BR" sz="6000" dirty="0"/>
              <a:t>do diálogo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24702" y="2192398"/>
            <a:ext cx="6442013" cy="1509712"/>
          </a:xfrm>
          <a:solidFill>
            <a:schemeClr val="accent6">
              <a:lumMod val="40000"/>
              <a:lumOff val="60000"/>
            </a:schemeClr>
          </a:solidFill>
          <a:extLst/>
        </p:spPr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chemeClr val="accent3"/>
              </a:buClr>
              <a:defRPr/>
            </a:pPr>
            <a:r>
              <a:rPr lang="pt-BR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 + TU= NÓS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0603" y="3929672"/>
            <a:ext cx="720809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pt-BR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Troca de informações, de opiniões, exposição de motivos e revelação de sentimentos.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635" y="2292440"/>
            <a:ext cx="3704749" cy="3610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59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015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92428" y="312313"/>
            <a:ext cx="10470524" cy="517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b="1" dirty="0"/>
              <a:t>Definição de Diálogo: </a:t>
            </a:r>
            <a:r>
              <a:rPr lang="pt-BR" sz="2600" dirty="0"/>
              <a:t>é uma conversa especial entre dois (ou mais) agentes humanos... Não é somente 1 que fala, é preciso entender a realidade, pois podem surgir os </a:t>
            </a:r>
            <a:r>
              <a:rPr lang="pt-BR" sz="2600" dirty="0" smtClean="0"/>
              <a:t>julgamentos</a:t>
            </a:r>
          </a:p>
          <a:p>
            <a:endParaRPr lang="pt-BR" sz="2600" dirty="0"/>
          </a:p>
          <a:p>
            <a:r>
              <a:rPr lang="pt-BR" sz="2600" dirty="0"/>
              <a:t>O diálogo é uma técnica de investigação em conjunto, juntos </a:t>
            </a:r>
            <a:r>
              <a:rPr lang="pt-BR" sz="2600" dirty="0" smtClean="0"/>
              <a:t>nós somos </a:t>
            </a:r>
            <a:r>
              <a:rPr lang="pt-BR" sz="2600" b="1" u="sng" dirty="0" smtClean="0"/>
              <a:t>capazes de encontrar </a:t>
            </a:r>
            <a:r>
              <a:rPr lang="pt-BR" sz="2600" b="1" u="sng" dirty="0"/>
              <a:t>uma solução, entender o outro</a:t>
            </a:r>
          </a:p>
          <a:p>
            <a:endParaRPr lang="pt-BR" sz="2600" b="1" u="sng" dirty="0" smtClean="0"/>
          </a:p>
          <a:p>
            <a:r>
              <a:rPr lang="pt-BR" sz="2600" dirty="0" smtClean="0"/>
              <a:t>- </a:t>
            </a:r>
            <a:r>
              <a:rPr lang="pt-BR" sz="2600" dirty="0"/>
              <a:t>Com o </a:t>
            </a:r>
            <a:r>
              <a:rPr lang="pt-BR" sz="2600" dirty="0" smtClean="0"/>
              <a:t>diálogo </a:t>
            </a:r>
            <a:r>
              <a:rPr lang="pt-BR" sz="2600" dirty="0"/>
              <a:t>aprendemos com o outro, é preciso uma abertura, </a:t>
            </a:r>
            <a:endParaRPr lang="pt-BR" sz="2600" dirty="0" smtClean="0"/>
          </a:p>
          <a:p>
            <a:r>
              <a:rPr lang="pt-BR" sz="2600" b="1" dirty="0" smtClean="0"/>
              <a:t>Eu </a:t>
            </a:r>
            <a:r>
              <a:rPr lang="pt-BR" sz="2600" b="1" dirty="0"/>
              <a:t>posso dizer tudo a uma pessoa, porém preciso ver a forma de dizer, saber ter respostas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241" y="4351242"/>
            <a:ext cx="6951639" cy="22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031" y="206062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93183" y="379926"/>
            <a:ext cx="7834649" cy="6478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/>
              <a:t>Condições para que se haja diálogo: </a:t>
            </a:r>
            <a:r>
              <a:rPr lang="pt-BR" sz="2400" dirty="0"/>
              <a:t>Local adequado, e tempo suficiente, </a:t>
            </a:r>
            <a:r>
              <a:rPr lang="pt-BR" sz="2400" dirty="0" smtClean="0"/>
              <a:t>a pessoa </a:t>
            </a:r>
            <a:r>
              <a:rPr lang="pt-BR" sz="2400" dirty="0"/>
              <a:t>olhando para relógio pode revelar um certo tipo de carência de tempo, eu preciso estar aberto ao outro</a:t>
            </a:r>
          </a:p>
          <a:p>
            <a:r>
              <a:rPr lang="pt-BR" sz="2400" b="1" dirty="0"/>
              <a:t>- Respeito, Boa Vontade e determinação: </a:t>
            </a:r>
            <a:r>
              <a:rPr lang="pt-BR" sz="2400" dirty="0"/>
              <a:t>Todos os seres humanos são carentes, e de alguma forma </a:t>
            </a:r>
            <a:r>
              <a:rPr lang="pt-BR" sz="2400" dirty="0" smtClean="0"/>
              <a:t>capaz de gerar preconceito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Ex</a:t>
            </a:r>
            <a:r>
              <a:rPr lang="pt-BR" sz="2400" dirty="0">
                <a:solidFill>
                  <a:srgbClr val="FF0000"/>
                </a:solidFill>
              </a:rPr>
              <a:t>. Não fui com a cara da pessoa, essa pessoa parece sínica, chata etc</a:t>
            </a:r>
            <a:r>
              <a:rPr lang="pt-BR" sz="2400" dirty="0" smtClean="0">
                <a:solidFill>
                  <a:srgbClr val="FF0000"/>
                </a:solidFill>
              </a:rPr>
              <a:t>.</a:t>
            </a:r>
          </a:p>
          <a:p>
            <a:endParaRPr lang="pt-BR" sz="2400" dirty="0"/>
          </a:p>
          <a:p>
            <a:r>
              <a:rPr lang="pt-BR" sz="2400" dirty="0"/>
              <a:t>A Boa vontade parte do acolhimento, o que o outro tem a me dizer.</a:t>
            </a:r>
          </a:p>
          <a:p>
            <a:r>
              <a:rPr lang="pt-BR" sz="2400" dirty="0"/>
              <a:t>Precisamos estabelecer um horário adequado, chorar se for preciso mais precisamos resolver.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8237" y="823175"/>
            <a:ext cx="3580326" cy="4817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4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743684" y="515156"/>
            <a:ext cx="7414007" cy="4881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300" b="1" dirty="0"/>
              <a:t>Por que e para que Dialogamos</a:t>
            </a:r>
            <a:r>
              <a:rPr lang="pt-BR" sz="3300" b="1" dirty="0" smtClean="0"/>
              <a:t>?</a:t>
            </a:r>
          </a:p>
          <a:p>
            <a:pPr marL="0" indent="0" algn="ctr">
              <a:buNone/>
            </a:pPr>
            <a:endParaRPr lang="pt-BR" sz="3300" dirty="0"/>
          </a:p>
          <a:p>
            <a:pPr algn="just"/>
            <a:r>
              <a:rPr lang="pt-BR" sz="3300" dirty="0">
                <a:solidFill>
                  <a:srgbClr val="FF0000"/>
                </a:solidFill>
              </a:rPr>
              <a:t>R</a:t>
            </a:r>
            <a:r>
              <a:rPr lang="pt-BR" sz="3300" dirty="0" smtClean="0">
                <a:solidFill>
                  <a:srgbClr val="FF0000"/>
                </a:solidFill>
              </a:rPr>
              <a:t>.:</a:t>
            </a:r>
            <a:r>
              <a:rPr lang="pt-BR" sz="3300" b="1" dirty="0">
                <a:solidFill>
                  <a:srgbClr val="FF0000"/>
                </a:solidFill>
              </a:rPr>
              <a:t> </a:t>
            </a:r>
            <a:r>
              <a:rPr lang="pt-BR" sz="3300" b="1" dirty="0"/>
              <a:t>Dialogamos</a:t>
            </a:r>
            <a:r>
              <a:rPr lang="pt-BR" sz="3300" dirty="0" smtClean="0"/>
              <a:t> </a:t>
            </a:r>
            <a:r>
              <a:rPr lang="pt-BR" sz="3300" b="1" dirty="0"/>
              <a:t>Para resolver conflitos, </a:t>
            </a:r>
            <a:r>
              <a:rPr lang="pt-BR" sz="3300" dirty="0"/>
              <a:t>para estabelecer uma ordem, uma harmonia, entender o outro, perceber os conflitos e buscar soluções. </a:t>
            </a:r>
            <a:endParaRPr lang="pt-BR" sz="3300" dirty="0" smtClean="0"/>
          </a:p>
          <a:p>
            <a:pPr marL="0" indent="0">
              <a:buNone/>
            </a:pPr>
            <a:endParaRPr lang="pt-BR" sz="3300" dirty="0" smtClean="0"/>
          </a:p>
          <a:p>
            <a:pPr algn="ctr"/>
            <a:r>
              <a:rPr lang="pt-BR" sz="3300" b="1" dirty="0" smtClean="0"/>
              <a:t> </a:t>
            </a:r>
            <a:r>
              <a:rPr lang="pt-BR" sz="3300" b="1" dirty="0"/>
              <a:t>(Onde tem muitos conflitos falta diálogo) </a:t>
            </a:r>
            <a:endParaRPr lang="pt-BR" sz="3300" dirty="0"/>
          </a:p>
          <a:p>
            <a:pPr marL="0" indent="0">
              <a:buNone/>
            </a:pPr>
            <a:endParaRPr lang="pt-BR" sz="33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914413" lvl="2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541" y="702552"/>
            <a:ext cx="3554569" cy="46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5BF8A-0202-44FA-9885-AD64A3C26D6D}" type="slidenum">
              <a:rPr lang="pt-BR" altLang="pt-BR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t-BR" altLang="pt-BR" dirty="0">
              <a:solidFill>
                <a:srgbClr val="000000"/>
              </a:solidFill>
            </a:endParaRPr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909" y="0"/>
            <a:ext cx="12192000" cy="6858000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25770" y="210064"/>
            <a:ext cx="7780772" cy="546951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II PARTE – SENTIU COMPAIXÃO  </a:t>
            </a:r>
          </a:p>
          <a:p>
            <a:pPr marL="0" indent="0" algn="just">
              <a:buNone/>
            </a:pP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 Compaixão de Jesus – romper com indiferença </a:t>
            </a:r>
          </a:p>
          <a:p>
            <a:pPr marL="0" lvl="1" indent="0" algn="just">
              <a:buNone/>
            </a:pP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2.1 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Compaixão é ter mais coração nas mãos </a:t>
            </a: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lvl="1" indent="0" algn="just">
              <a:buNone/>
            </a:pP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2.2 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Compaixão é ter mais justiça no coração </a:t>
            </a: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lvl="1" indent="0" algn="just">
              <a:buNone/>
            </a:pP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2.3 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A </a:t>
            </a:r>
            <a:r>
              <a:rPr lang="pt-BR" sz="2800" dirty="0">
                <a:ln w="0"/>
                <a:solidFill>
                  <a:schemeClr val="tx1"/>
                </a:solidFill>
                <a:latin typeface="Bahnschrift SemiBold" panose="020B0502040204020203" pitchFamily="34" charset="0"/>
              </a:rPr>
              <a:t>caridade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: verdadeiro sentido da vida </a:t>
            </a:r>
          </a:p>
          <a:p>
            <a:pPr marL="0" lvl="1" indent="0" algn="just">
              <a:buNone/>
            </a:pP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2.4 Cuidar é ter mais ternura na vida </a:t>
            </a: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lvl="1" indent="0" algn="just">
              <a:buNone/>
            </a:pPr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2.5 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A Boa-nova do cuidado da vida </a:t>
            </a:r>
          </a:p>
          <a:p>
            <a:pPr marL="0" lvl="1" indent="0" algn="just">
              <a:buNone/>
            </a:pP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2.6 Ecologia integral </a:t>
            </a:r>
          </a:p>
          <a:p>
            <a:pPr marL="0" lvl="1" indent="0" algn="just">
              <a:buNone/>
            </a:pP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2.7 O desafio do sentido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699" y="2529110"/>
            <a:ext cx="3076285" cy="4102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0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2251076"/>
            <a:ext cx="2630488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3553" y="692695"/>
            <a:ext cx="8579048" cy="108054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  <a:extLst/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 discordas de mim, tu me enriqueces</a:t>
            </a:r>
          </a:p>
        </p:txBody>
      </p:sp>
      <p:sp>
        <p:nvSpPr>
          <p:cNvPr id="6148" name="Espaço Reservado para Conteúdo 2"/>
          <p:cNvSpPr>
            <a:spLocks noGrp="1"/>
          </p:cNvSpPr>
          <p:nvPr>
            <p:ph idx="1"/>
          </p:nvPr>
        </p:nvSpPr>
        <p:spPr>
          <a:xfrm>
            <a:off x="4445046" y="2251076"/>
            <a:ext cx="6429375" cy="36718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Se és sincero e buscas a verdade e tentas encontrá-la como podes, ganharei tendo a honestidade e a modéstia de completar com o teu, o meu pensamento, de corrigir enganos, de aprofundar a visão...”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r">
              <a:buNone/>
            </a:pPr>
            <a:r>
              <a:rPr lang="pt-BR" sz="2800" dirty="0"/>
              <a:t>Dom Hélder Câmara</a:t>
            </a:r>
          </a:p>
        </p:txBody>
      </p:sp>
    </p:spTree>
    <p:extLst>
      <p:ext uri="{BB962C8B-B14F-4D97-AF65-F5344CB8AC3E}">
        <p14:creationId xmlns:p14="http://schemas.microsoft.com/office/powerpoint/2010/main" val="5799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4772" y="170885"/>
            <a:ext cx="10009892" cy="12808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COMPAIXÃO </a:t>
            </a:r>
            <a:r>
              <a:rPr lang="pt-BR" dirty="0"/>
              <a:t>É TER MAIS JUSTIÇA NO CORAÇÃO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38" y="1062207"/>
            <a:ext cx="7058023" cy="529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227785" y="186743"/>
            <a:ext cx="7650051" cy="6233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800" b="1" dirty="0" smtClean="0"/>
              <a:t>JUSTIÇA</a:t>
            </a:r>
          </a:p>
          <a:p>
            <a:r>
              <a:rPr lang="pt-BR" sz="2400" dirty="0" smtClean="0"/>
              <a:t>Um </a:t>
            </a:r>
            <a:r>
              <a:rPr lang="pt-BR" sz="2400" dirty="0"/>
              <a:t>dos grandes desafios para o nosso tempo é definir o que é justiça. 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r>
              <a:rPr lang="pt-BR" sz="2400" dirty="0" smtClean="0"/>
              <a:t>Na </a:t>
            </a:r>
            <a:r>
              <a:rPr lang="pt-BR" sz="2400" dirty="0"/>
              <a:t>concepção da maioria das pessoas, justiça trata-se daquilo que pode ser retribuído com dinheiro, trabalho, até mimos por conta do bom comportamento. Ou, ao contrário, punido devido ao mau comportamento. 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347" y="3972156"/>
            <a:ext cx="3872248" cy="28858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50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944710" y="280116"/>
            <a:ext cx="5705340" cy="5914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 smtClean="0"/>
              <a:t>O </a:t>
            </a:r>
            <a:r>
              <a:rPr lang="pt-BR" sz="2800" b="1" dirty="0"/>
              <a:t>Antigo Testamento </a:t>
            </a:r>
            <a:r>
              <a:rPr lang="pt-BR" sz="2800" dirty="0"/>
              <a:t>nos ensina que a justiça no homem </a:t>
            </a:r>
            <a:r>
              <a:rPr lang="pt-BR" sz="2800" b="1" dirty="0"/>
              <a:t>é virtude</a:t>
            </a:r>
            <a:r>
              <a:rPr lang="pt-BR" sz="2800" dirty="0"/>
              <a:t>, e em Deus é </a:t>
            </a:r>
            <a:r>
              <a:rPr lang="pt-BR" sz="2800" b="1" dirty="0" smtClean="0"/>
              <a:t>perfeição</a:t>
            </a:r>
          </a:p>
          <a:p>
            <a:pPr lvl="1"/>
            <a:endParaRPr lang="pt-BR" sz="2600" dirty="0"/>
          </a:p>
          <a:p>
            <a:r>
              <a:rPr lang="pt-BR" sz="2800" b="1" dirty="0"/>
              <a:t>No novo Testamento </a:t>
            </a:r>
            <a:r>
              <a:rPr lang="pt-BR" sz="2800" dirty="0"/>
              <a:t>em Jesus, nós compreendemos que o amor é maior que a justiça. O amor condiciona a compreensão de Justiça. </a:t>
            </a:r>
            <a:r>
              <a:rPr lang="pt-BR" sz="2800" b="1" dirty="0"/>
              <a:t>A Justiça serve a caridade. </a:t>
            </a:r>
            <a:r>
              <a:rPr lang="pt-BR" sz="2800" b="1" dirty="0">
                <a:solidFill>
                  <a:srgbClr val="FF0000"/>
                </a:solidFill>
              </a:rPr>
              <a:t>O Amor (Ágape) é a forma mais plena de Justiça.</a:t>
            </a:r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050" y="945311"/>
            <a:ext cx="4121239" cy="5249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12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978793" y="186742"/>
            <a:ext cx="10805376" cy="6233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 Todos somos filhos do mesmo Deus que faz chover sobre maus e bons (</a:t>
            </a:r>
            <a:r>
              <a:rPr lang="pt-BR" sz="2400" dirty="0" err="1"/>
              <a:t>Mt</a:t>
            </a:r>
            <a:r>
              <a:rPr lang="pt-BR" sz="2400" dirty="0"/>
              <a:t> 5,45</a:t>
            </a:r>
            <a:r>
              <a:rPr lang="pt-BR" sz="2400" dirty="0" smtClean="0"/>
              <a:t>).</a:t>
            </a:r>
          </a:p>
          <a:p>
            <a:pPr marL="0" indent="0" algn="ctr">
              <a:buNone/>
            </a:pPr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Parábola </a:t>
            </a: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dos Trabalhadores na Vinha (</a:t>
            </a:r>
            <a:r>
              <a:rPr lang="pt-BR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Mt</a:t>
            </a:r>
            <a:r>
              <a:rPr lang="pt-B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20, 1-11</a:t>
            </a:r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)</a:t>
            </a:r>
          </a:p>
          <a:p>
            <a:pPr algn="ctr"/>
            <a:endParaRPr lang="pt-BR" sz="2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pt-BR" sz="2400" dirty="0"/>
              <a:t>Onde esta o erro quando o senhor da vinha paga por igual a trabalhadores que cumpriram jornadas diferentes (</a:t>
            </a:r>
            <a:r>
              <a:rPr lang="pt-BR" sz="2400" dirty="0" err="1"/>
              <a:t>Mt</a:t>
            </a:r>
            <a:r>
              <a:rPr lang="pt-BR" sz="2400" dirty="0"/>
              <a:t> 20, 1-11</a:t>
            </a:r>
            <a:r>
              <a:rPr lang="pt-BR" sz="2400" dirty="0" smtClean="0"/>
              <a:t>)?</a:t>
            </a:r>
          </a:p>
          <a:p>
            <a:endParaRPr lang="pt-BR" sz="2400" dirty="0" smtClean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81" y="2884866"/>
            <a:ext cx="6572744" cy="3363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150745" y="270454"/>
            <a:ext cx="6679610" cy="57568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dirty="0" smtClean="0"/>
          </a:p>
          <a:p>
            <a:pPr marL="0" indent="0">
              <a:buNone/>
            </a:pPr>
            <a:endParaRPr lang="pt-BR" sz="11200" dirty="0" smtClean="0"/>
          </a:p>
          <a:p>
            <a:r>
              <a:rPr lang="pt-BR" sz="11200" dirty="0" smtClean="0"/>
              <a:t>O </a:t>
            </a:r>
            <a:r>
              <a:rPr lang="pt-BR" sz="11200" dirty="0"/>
              <a:t>Dono da Vinha paga por igual, não porque os trabalhadores renderam por igual, mas porque todos são humanos, e por isso, são iguais.</a:t>
            </a:r>
          </a:p>
          <a:p>
            <a:pPr algn="r"/>
            <a:endParaRPr lang="pt-BR" sz="11200" dirty="0"/>
          </a:p>
          <a:p>
            <a:r>
              <a:rPr lang="pt-BR" sz="11200" dirty="0"/>
              <a:t>Terá o senhor errado na parábola, ou </a:t>
            </a:r>
            <a:r>
              <a:rPr lang="pt-BR" sz="11200" dirty="0" smtClean="0"/>
              <a:t>estaremos </a:t>
            </a:r>
            <a:r>
              <a:rPr lang="pt-BR" sz="11200" dirty="0"/>
              <a:t>nós tão marcados por um </a:t>
            </a:r>
            <a:r>
              <a:rPr lang="pt-BR" sz="11200" b="1" u="sng" dirty="0" smtClean="0">
                <a:solidFill>
                  <a:srgbClr val="FF0000"/>
                </a:solidFill>
              </a:rPr>
              <a:t>conceito incompleto de </a:t>
            </a:r>
            <a:r>
              <a:rPr lang="pt-BR" sz="11200" b="1" u="sng" dirty="0">
                <a:solidFill>
                  <a:srgbClr val="FF0000"/>
                </a:solidFill>
              </a:rPr>
              <a:t>justiça</a:t>
            </a:r>
            <a:r>
              <a:rPr lang="pt-BR" sz="11200" b="1" dirty="0"/>
              <a:t> </a:t>
            </a:r>
            <a:r>
              <a:rPr lang="pt-BR" sz="11200" dirty="0"/>
              <a:t>que não enxergamos a amplitude de um coração que é, ao mesmo tempo, Justo e misericordioso? </a:t>
            </a:r>
            <a:endParaRPr lang="pt-BR" sz="1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endParaRPr lang="pt-BR" sz="4500" dirty="0"/>
          </a:p>
          <a:p>
            <a:endParaRPr lang="pt-BR" sz="4500" dirty="0" smtClean="0"/>
          </a:p>
          <a:p>
            <a:endParaRPr lang="pt-BR" sz="2400" dirty="0"/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866" y="785612"/>
            <a:ext cx="4075134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47731" y="412124"/>
            <a:ext cx="8010659" cy="58212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 Em Jesus, Justiça e misericórdia, não se contrapõe. Ao contrário, complementam-se, ampliam-se, </a:t>
            </a:r>
            <a:r>
              <a:rPr lang="pt-BR" sz="2800" dirty="0" smtClean="0"/>
              <a:t>levando-nos mais próximos </a:t>
            </a:r>
            <a:r>
              <a:rPr lang="pt-BR" sz="2800" dirty="0"/>
              <a:t>a eternidade.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r>
              <a:rPr lang="pt-BR" sz="2800" dirty="0" smtClean="0"/>
              <a:t>“</a:t>
            </a:r>
            <a:r>
              <a:rPr lang="pt-BR" sz="2800" dirty="0"/>
              <a:t>A </a:t>
            </a:r>
            <a:r>
              <a:rPr lang="pt-BR" sz="2800" b="1" dirty="0"/>
              <a:t>compaixão</a:t>
            </a:r>
            <a:r>
              <a:rPr lang="pt-BR" sz="2800" dirty="0"/>
              <a:t> então é o caminho privilegiado também </a:t>
            </a:r>
            <a:r>
              <a:rPr lang="pt-BR" sz="2800" b="1" dirty="0"/>
              <a:t>para edificar a justiça</a:t>
            </a:r>
            <a:r>
              <a:rPr lang="pt-BR" sz="2800" dirty="0"/>
              <a:t>, porque nos convida a colocarmo-nos </a:t>
            </a:r>
            <a:r>
              <a:rPr lang="pt-BR" sz="2800" dirty="0" smtClean="0"/>
              <a:t>no lugar </a:t>
            </a:r>
            <a:r>
              <a:rPr lang="pt-BR" sz="2800" dirty="0"/>
              <a:t>do outro, na situação do outro, compreender as fadigas, dificuldades, ela nos move a reconhecer o</a:t>
            </a:r>
            <a:r>
              <a:rPr lang="pt-BR" sz="2800" b="1" dirty="0"/>
              <a:t> meu próximo como parte de mim. </a:t>
            </a:r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118" y="518059"/>
            <a:ext cx="3584620" cy="4173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68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305317" y="540913"/>
            <a:ext cx="8950817" cy="5306095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 Então a partir desta realidade a CF 2020: faz um convite à conversão pessoal,  comunitária, social e conceitual.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As </a:t>
            </a:r>
            <a:r>
              <a:rPr lang="pt-BR" sz="2400" dirty="0"/>
              <a:t>Desigualdades sociais: são a raiz de muitos males que desumanizam e desfiguram a dignidade humana.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 smtClean="0"/>
              <a:t>É </a:t>
            </a:r>
            <a:r>
              <a:rPr lang="pt-BR" sz="2400" dirty="0"/>
              <a:t>necessário resolver causas estruturais da pobreza, por via de uma organização comunitária e social, e não um mero </a:t>
            </a:r>
            <a:r>
              <a:rPr lang="pt-BR" sz="2400" b="1" dirty="0"/>
              <a:t>assistencialismo,</a:t>
            </a:r>
            <a:r>
              <a:rPr lang="pt-BR" sz="2400" dirty="0"/>
              <a:t> pois  </a:t>
            </a:r>
            <a:r>
              <a:rPr lang="pt-BR" sz="2400" b="1" dirty="0"/>
              <a:t>justiça se compreende a partir da misericórdia e da solidariedade que é a ação, </a:t>
            </a:r>
            <a:r>
              <a:rPr lang="pt-BR" sz="2400" dirty="0"/>
              <a:t>o zelo, pelos outros e pela casa comum!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08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57" y="68519"/>
            <a:ext cx="11346287" cy="67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4946" y="274253"/>
            <a:ext cx="9850741" cy="862784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 A </a:t>
            </a:r>
            <a:r>
              <a:rPr lang="pt-BR" dirty="0"/>
              <a:t>CARIDADE: VERDADEIRO SENTIDO DA VIDA 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64" y="1230391"/>
            <a:ext cx="10740062" cy="53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2466" y="106457"/>
            <a:ext cx="8911687" cy="5668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12700" rIns="0" bIns="0" rtlCol="0" anchor="t">
            <a:spAutoFit/>
          </a:bodyPr>
          <a:lstStyle/>
          <a:p>
            <a:pPr marL="83820" algn="ctr">
              <a:spcBef>
                <a:spcPts val="100"/>
              </a:spcBef>
            </a:pPr>
            <a:r>
              <a:rPr lang="pt-BR" b="1" spc="-5" dirty="0" smtClean="0"/>
              <a:t>PARTE II </a:t>
            </a:r>
            <a:r>
              <a:rPr b="1" spc="-5" dirty="0" smtClean="0"/>
              <a:t>SENTIU</a:t>
            </a:r>
            <a:r>
              <a:rPr b="1" spc="-95" dirty="0" smtClean="0"/>
              <a:t> </a:t>
            </a:r>
            <a:r>
              <a:rPr b="1" spc="-40" dirty="0" smtClean="0"/>
              <a:t>COMPAIXÃO</a:t>
            </a:r>
            <a:endParaRPr b="1" spc="-4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36822" y="1318973"/>
            <a:ext cx="8740140" cy="114300"/>
            <a:chOff x="251459" y="583846"/>
            <a:chExt cx="8740140" cy="114300"/>
          </a:xfrm>
        </p:grpSpPr>
        <p:sp>
          <p:nvSpPr>
            <p:cNvPr id="4" name="object 4"/>
            <p:cNvSpPr/>
            <p:nvPr/>
          </p:nvSpPr>
          <p:spPr>
            <a:xfrm>
              <a:off x="278130" y="610526"/>
              <a:ext cx="8713470" cy="87630"/>
            </a:xfrm>
            <a:custGeom>
              <a:avLst/>
              <a:gdLst/>
              <a:ahLst/>
              <a:cxnLst/>
              <a:rect l="l" t="t" r="r" b="b"/>
              <a:pathLst>
                <a:path w="8713470" h="87629">
                  <a:moveTo>
                    <a:pt x="8713470" y="0"/>
                  </a:moveTo>
                  <a:lnTo>
                    <a:pt x="0" y="0"/>
                  </a:lnTo>
                  <a:lnTo>
                    <a:pt x="0" y="38087"/>
                  </a:lnTo>
                  <a:lnTo>
                    <a:pt x="0" y="49517"/>
                  </a:lnTo>
                  <a:lnTo>
                    <a:pt x="0" y="87617"/>
                  </a:lnTo>
                  <a:lnTo>
                    <a:pt x="8713470" y="87617"/>
                  </a:lnTo>
                  <a:lnTo>
                    <a:pt x="8713470" y="49517"/>
                  </a:lnTo>
                  <a:lnTo>
                    <a:pt x="8713470" y="38087"/>
                  </a:lnTo>
                  <a:lnTo>
                    <a:pt x="8713470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459" y="621944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3470" y="0"/>
                  </a:lnTo>
                </a:path>
              </a:pathLst>
            </a:custGeom>
            <a:ln w="761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16536" y="1639548"/>
            <a:ext cx="3190875" cy="1644014"/>
            <a:chOff x="126682" y="2632036"/>
            <a:chExt cx="3190875" cy="1644014"/>
          </a:xfrm>
        </p:grpSpPr>
        <p:sp>
          <p:nvSpPr>
            <p:cNvPr id="7" name="object 7"/>
            <p:cNvSpPr/>
            <p:nvPr/>
          </p:nvSpPr>
          <p:spPr>
            <a:xfrm>
              <a:off x="139700" y="2645054"/>
              <a:ext cx="3164840" cy="1617980"/>
            </a:xfrm>
            <a:custGeom>
              <a:avLst/>
              <a:gdLst/>
              <a:ahLst/>
              <a:cxnLst/>
              <a:rect l="l" t="t" r="r" b="b"/>
              <a:pathLst>
                <a:path w="3164840" h="1617979">
                  <a:moveTo>
                    <a:pt x="1659889" y="0"/>
                  </a:moveTo>
                  <a:lnTo>
                    <a:pt x="1502410" y="0"/>
                  </a:lnTo>
                  <a:lnTo>
                    <a:pt x="1347470" y="7619"/>
                  </a:lnTo>
                  <a:lnTo>
                    <a:pt x="1270000" y="13969"/>
                  </a:lnTo>
                  <a:lnTo>
                    <a:pt x="1193800" y="21589"/>
                  </a:lnTo>
                  <a:lnTo>
                    <a:pt x="1042669" y="41910"/>
                  </a:lnTo>
                  <a:lnTo>
                    <a:pt x="899160" y="69850"/>
                  </a:lnTo>
                  <a:lnTo>
                    <a:pt x="829310" y="86360"/>
                  </a:lnTo>
                  <a:lnTo>
                    <a:pt x="760730" y="104139"/>
                  </a:lnTo>
                  <a:lnTo>
                    <a:pt x="694690" y="123189"/>
                  </a:lnTo>
                  <a:lnTo>
                    <a:pt x="631190" y="143510"/>
                  </a:lnTo>
                  <a:lnTo>
                    <a:pt x="568960" y="166369"/>
                  </a:lnTo>
                  <a:lnTo>
                    <a:pt x="510540" y="189229"/>
                  </a:lnTo>
                  <a:lnTo>
                    <a:pt x="453390" y="214629"/>
                  </a:lnTo>
                  <a:lnTo>
                    <a:pt x="400050" y="240029"/>
                  </a:lnTo>
                  <a:lnTo>
                    <a:pt x="349250" y="267969"/>
                  </a:lnTo>
                  <a:lnTo>
                    <a:pt x="302259" y="295910"/>
                  </a:lnTo>
                  <a:lnTo>
                    <a:pt x="257810" y="325119"/>
                  </a:lnTo>
                  <a:lnTo>
                    <a:pt x="215900" y="355600"/>
                  </a:lnTo>
                  <a:lnTo>
                    <a:pt x="177800" y="386079"/>
                  </a:lnTo>
                  <a:lnTo>
                    <a:pt x="143510" y="419100"/>
                  </a:lnTo>
                  <a:lnTo>
                    <a:pt x="113029" y="452119"/>
                  </a:lnTo>
                  <a:lnTo>
                    <a:pt x="85089" y="485139"/>
                  </a:lnTo>
                  <a:lnTo>
                    <a:pt x="62230" y="519429"/>
                  </a:lnTo>
                  <a:lnTo>
                    <a:pt x="41910" y="553719"/>
                  </a:lnTo>
                  <a:lnTo>
                    <a:pt x="13969" y="623569"/>
                  </a:lnTo>
                  <a:lnTo>
                    <a:pt x="0" y="694689"/>
                  </a:lnTo>
                  <a:lnTo>
                    <a:pt x="0" y="730250"/>
                  </a:lnTo>
                  <a:lnTo>
                    <a:pt x="10160" y="801369"/>
                  </a:lnTo>
                  <a:lnTo>
                    <a:pt x="35560" y="871219"/>
                  </a:lnTo>
                  <a:lnTo>
                    <a:pt x="54610" y="906779"/>
                  </a:lnTo>
                  <a:lnTo>
                    <a:pt x="76200" y="939800"/>
                  </a:lnTo>
                  <a:lnTo>
                    <a:pt x="102870" y="974089"/>
                  </a:lnTo>
                  <a:lnTo>
                    <a:pt x="132079" y="1007109"/>
                  </a:lnTo>
                  <a:lnTo>
                    <a:pt x="165100" y="1038859"/>
                  </a:lnTo>
                  <a:lnTo>
                    <a:pt x="201929" y="1070609"/>
                  </a:lnTo>
                  <a:lnTo>
                    <a:pt x="242570" y="1101089"/>
                  </a:lnTo>
                  <a:lnTo>
                    <a:pt x="285750" y="1131570"/>
                  </a:lnTo>
                  <a:lnTo>
                    <a:pt x="332740" y="1159509"/>
                  </a:lnTo>
                  <a:lnTo>
                    <a:pt x="382270" y="1187450"/>
                  </a:lnTo>
                  <a:lnTo>
                    <a:pt x="434340" y="1214120"/>
                  </a:lnTo>
                  <a:lnTo>
                    <a:pt x="490220" y="1238250"/>
                  </a:lnTo>
                  <a:lnTo>
                    <a:pt x="548640" y="1262379"/>
                  </a:lnTo>
                  <a:lnTo>
                    <a:pt x="608330" y="1285239"/>
                  </a:lnTo>
                  <a:lnTo>
                    <a:pt x="671830" y="1306829"/>
                  </a:lnTo>
                  <a:lnTo>
                    <a:pt x="737869" y="1327150"/>
                  </a:lnTo>
                  <a:lnTo>
                    <a:pt x="805180" y="1344929"/>
                  </a:lnTo>
                  <a:lnTo>
                    <a:pt x="803910" y="1344929"/>
                  </a:lnTo>
                  <a:lnTo>
                    <a:pt x="923290" y="1617979"/>
                  </a:lnTo>
                  <a:lnTo>
                    <a:pt x="1376680" y="1431289"/>
                  </a:lnTo>
                  <a:lnTo>
                    <a:pt x="1787524" y="1431289"/>
                  </a:lnTo>
                  <a:lnTo>
                    <a:pt x="1846580" y="1427479"/>
                  </a:lnTo>
                  <a:lnTo>
                    <a:pt x="1922780" y="1421129"/>
                  </a:lnTo>
                  <a:lnTo>
                    <a:pt x="1998980" y="1412239"/>
                  </a:lnTo>
                  <a:lnTo>
                    <a:pt x="2073910" y="1402079"/>
                  </a:lnTo>
                  <a:lnTo>
                    <a:pt x="2147570" y="1390650"/>
                  </a:lnTo>
                  <a:lnTo>
                    <a:pt x="2221230" y="1376679"/>
                  </a:lnTo>
                  <a:lnTo>
                    <a:pt x="2292350" y="1361439"/>
                  </a:lnTo>
                  <a:lnTo>
                    <a:pt x="2360930" y="1344929"/>
                  </a:lnTo>
                  <a:lnTo>
                    <a:pt x="2428240" y="1325879"/>
                  </a:lnTo>
                  <a:lnTo>
                    <a:pt x="2493010" y="1306829"/>
                  </a:lnTo>
                  <a:lnTo>
                    <a:pt x="2556510" y="1285239"/>
                  </a:lnTo>
                  <a:lnTo>
                    <a:pt x="2617470" y="1262379"/>
                  </a:lnTo>
                  <a:lnTo>
                    <a:pt x="2674620" y="1238250"/>
                  </a:lnTo>
                  <a:lnTo>
                    <a:pt x="2730500" y="1212850"/>
                  </a:lnTo>
                  <a:lnTo>
                    <a:pt x="2782570" y="1187450"/>
                  </a:lnTo>
                  <a:lnTo>
                    <a:pt x="2833370" y="1159509"/>
                  </a:lnTo>
                  <a:lnTo>
                    <a:pt x="2879090" y="1130300"/>
                  </a:lnTo>
                  <a:lnTo>
                    <a:pt x="2922270" y="1101089"/>
                  </a:lnTo>
                  <a:lnTo>
                    <a:pt x="2962910" y="1070609"/>
                  </a:lnTo>
                  <a:lnTo>
                    <a:pt x="2999740" y="1038859"/>
                  </a:lnTo>
                  <a:lnTo>
                    <a:pt x="3032760" y="1005839"/>
                  </a:lnTo>
                  <a:lnTo>
                    <a:pt x="3061970" y="974089"/>
                  </a:lnTo>
                  <a:lnTo>
                    <a:pt x="3088640" y="939800"/>
                  </a:lnTo>
                  <a:lnTo>
                    <a:pt x="3110230" y="905510"/>
                  </a:lnTo>
                  <a:lnTo>
                    <a:pt x="3129279" y="871219"/>
                  </a:lnTo>
                  <a:lnTo>
                    <a:pt x="3143250" y="835660"/>
                  </a:lnTo>
                  <a:lnTo>
                    <a:pt x="3161029" y="764539"/>
                  </a:lnTo>
                  <a:lnTo>
                    <a:pt x="3164840" y="728979"/>
                  </a:lnTo>
                  <a:lnTo>
                    <a:pt x="3163570" y="693419"/>
                  </a:lnTo>
                  <a:lnTo>
                    <a:pt x="3150870" y="622300"/>
                  </a:lnTo>
                  <a:lnTo>
                    <a:pt x="3121660" y="552450"/>
                  </a:lnTo>
                  <a:lnTo>
                    <a:pt x="3102610" y="518160"/>
                  </a:lnTo>
                  <a:lnTo>
                    <a:pt x="3078480" y="483869"/>
                  </a:lnTo>
                  <a:lnTo>
                    <a:pt x="3050540" y="450850"/>
                  </a:lnTo>
                  <a:lnTo>
                    <a:pt x="3020060" y="417829"/>
                  </a:lnTo>
                  <a:lnTo>
                    <a:pt x="2985770" y="386079"/>
                  </a:lnTo>
                  <a:lnTo>
                    <a:pt x="2947670" y="355600"/>
                  </a:lnTo>
                  <a:lnTo>
                    <a:pt x="2905760" y="325119"/>
                  </a:lnTo>
                  <a:lnTo>
                    <a:pt x="2861310" y="295910"/>
                  </a:lnTo>
                  <a:lnTo>
                    <a:pt x="2814320" y="266700"/>
                  </a:lnTo>
                  <a:lnTo>
                    <a:pt x="2763520" y="240029"/>
                  </a:lnTo>
                  <a:lnTo>
                    <a:pt x="2708910" y="213360"/>
                  </a:lnTo>
                  <a:lnTo>
                    <a:pt x="2653030" y="189229"/>
                  </a:lnTo>
                  <a:lnTo>
                    <a:pt x="2594610" y="165100"/>
                  </a:lnTo>
                  <a:lnTo>
                    <a:pt x="2532380" y="143510"/>
                  </a:lnTo>
                  <a:lnTo>
                    <a:pt x="2468880" y="123189"/>
                  </a:lnTo>
                  <a:lnTo>
                    <a:pt x="2402840" y="104139"/>
                  </a:lnTo>
                  <a:lnTo>
                    <a:pt x="2334260" y="86360"/>
                  </a:lnTo>
                  <a:lnTo>
                    <a:pt x="2264410" y="69850"/>
                  </a:lnTo>
                  <a:lnTo>
                    <a:pt x="2119630" y="41910"/>
                  </a:lnTo>
                  <a:lnTo>
                    <a:pt x="2045970" y="30479"/>
                  </a:lnTo>
                  <a:lnTo>
                    <a:pt x="1969770" y="21589"/>
                  </a:lnTo>
                  <a:lnTo>
                    <a:pt x="1893570" y="13969"/>
                  </a:lnTo>
                  <a:lnTo>
                    <a:pt x="1816100" y="7619"/>
                  </a:lnTo>
                  <a:lnTo>
                    <a:pt x="1659889" y="0"/>
                  </a:lnTo>
                  <a:close/>
                </a:path>
                <a:path w="3164840" h="1617979">
                  <a:moveTo>
                    <a:pt x="1787524" y="1431289"/>
                  </a:moveTo>
                  <a:lnTo>
                    <a:pt x="1376680" y="1431289"/>
                  </a:lnTo>
                  <a:lnTo>
                    <a:pt x="1455420" y="1435100"/>
                  </a:lnTo>
                  <a:lnTo>
                    <a:pt x="1534160" y="1437639"/>
                  </a:lnTo>
                  <a:lnTo>
                    <a:pt x="1611630" y="1437639"/>
                  </a:lnTo>
                  <a:lnTo>
                    <a:pt x="1690370" y="1436370"/>
                  </a:lnTo>
                  <a:lnTo>
                    <a:pt x="1767839" y="1432559"/>
                  </a:lnTo>
                  <a:lnTo>
                    <a:pt x="1787524" y="1431289"/>
                  </a:lnTo>
                  <a:close/>
                </a:path>
              </a:pathLst>
            </a:custGeom>
            <a:solidFill>
              <a:srgbClr val="9DD2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700" y="2645054"/>
              <a:ext cx="3164840" cy="1617980"/>
            </a:xfrm>
            <a:custGeom>
              <a:avLst/>
              <a:gdLst/>
              <a:ahLst/>
              <a:cxnLst/>
              <a:rect l="l" t="t" r="r" b="b"/>
              <a:pathLst>
                <a:path w="3164840" h="1617979">
                  <a:moveTo>
                    <a:pt x="923290" y="1617979"/>
                  </a:moveTo>
                  <a:lnTo>
                    <a:pt x="803910" y="1344929"/>
                  </a:lnTo>
                  <a:lnTo>
                    <a:pt x="805180" y="1344929"/>
                  </a:lnTo>
                  <a:lnTo>
                    <a:pt x="737869" y="1327150"/>
                  </a:lnTo>
                  <a:lnTo>
                    <a:pt x="671830" y="1306829"/>
                  </a:lnTo>
                  <a:lnTo>
                    <a:pt x="608330" y="1285239"/>
                  </a:lnTo>
                  <a:lnTo>
                    <a:pt x="548640" y="1262379"/>
                  </a:lnTo>
                  <a:lnTo>
                    <a:pt x="490220" y="1238250"/>
                  </a:lnTo>
                  <a:lnTo>
                    <a:pt x="434340" y="1214120"/>
                  </a:lnTo>
                  <a:lnTo>
                    <a:pt x="382270" y="1187450"/>
                  </a:lnTo>
                  <a:lnTo>
                    <a:pt x="332740" y="1159509"/>
                  </a:lnTo>
                  <a:lnTo>
                    <a:pt x="285750" y="1131570"/>
                  </a:lnTo>
                  <a:lnTo>
                    <a:pt x="242570" y="1101089"/>
                  </a:lnTo>
                  <a:lnTo>
                    <a:pt x="201929" y="1070609"/>
                  </a:lnTo>
                  <a:lnTo>
                    <a:pt x="165100" y="1038859"/>
                  </a:lnTo>
                  <a:lnTo>
                    <a:pt x="132079" y="1007109"/>
                  </a:lnTo>
                  <a:lnTo>
                    <a:pt x="102870" y="974089"/>
                  </a:lnTo>
                  <a:lnTo>
                    <a:pt x="76200" y="939800"/>
                  </a:lnTo>
                  <a:lnTo>
                    <a:pt x="54610" y="906779"/>
                  </a:lnTo>
                  <a:lnTo>
                    <a:pt x="35560" y="871219"/>
                  </a:lnTo>
                  <a:lnTo>
                    <a:pt x="10160" y="801369"/>
                  </a:lnTo>
                  <a:lnTo>
                    <a:pt x="0" y="730250"/>
                  </a:lnTo>
                  <a:lnTo>
                    <a:pt x="0" y="694689"/>
                  </a:lnTo>
                  <a:lnTo>
                    <a:pt x="13969" y="623569"/>
                  </a:lnTo>
                  <a:lnTo>
                    <a:pt x="41910" y="553719"/>
                  </a:lnTo>
                  <a:lnTo>
                    <a:pt x="62230" y="519429"/>
                  </a:lnTo>
                  <a:lnTo>
                    <a:pt x="85089" y="485139"/>
                  </a:lnTo>
                  <a:lnTo>
                    <a:pt x="113029" y="452119"/>
                  </a:lnTo>
                  <a:lnTo>
                    <a:pt x="143510" y="419100"/>
                  </a:lnTo>
                  <a:lnTo>
                    <a:pt x="177800" y="386079"/>
                  </a:lnTo>
                  <a:lnTo>
                    <a:pt x="215900" y="355600"/>
                  </a:lnTo>
                  <a:lnTo>
                    <a:pt x="257810" y="325119"/>
                  </a:lnTo>
                  <a:lnTo>
                    <a:pt x="302259" y="295910"/>
                  </a:lnTo>
                  <a:lnTo>
                    <a:pt x="349250" y="267969"/>
                  </a:lnTo>
                  <a:lnTo>
                    <a:pt x="400050" y="240029"/>
                  </a:lnTo>
                  <a:lnTo>
                    <a:pt x="453390" y="214629"/>
                  </a:lnTo>
                  <a:lnTo>
                    <a:pt x="510540" y="189229"/>
                  </a:lnTo>
                  <a:lnTo>
                    <a:pt x="568960" y="166369"/>
                  </a:lnTo>
                  <a:lnTo>
                    <a:pt x="631190" y="143510"/>
                  </a:lnTo>
                  <a:lnTo>
                    <a:pt x="694690" y="123189"/>
                  </a:lnTo>
                  <a:lnTo>
                    <a:pt x="760730" y="104139"/>
                  </a:lnTo>
                  <a:lnTo>
                    <a:pt x="829310" y="86360"/>
                  </a:lnTo>
                  <a:lnTo>
                    <a:pt x="899160" y="69850"/>
                  </a:lnTo>
                  <a:lnTo>
                    <a:pt x="970280" y="55879"/>
                  </a:lnTo>
                  <a:lnTo>
                    <a:pt x="1042669" y="41910"/>
                  </a:lnTo>
                  <a:lnTo>
                    <a:pt x="1117600" y="31750"/>
                  </a:lnTo>
                  <a:lnTo>
                    <a:pt x="1193800" y="21589"/>
                  </a:lnTo>
                  <a:lnTo>
                    <a:pt x="1270000" y="13969"/>
                  </a:lnTo>
                  <a:lnTo>
                    <a:pt x="1347470" y="7619"/>
                  </a:lnTo>
                  <a:lnTo>
                    <a:pt x="1424940" y="3810"/>
                  </a:lnTo>
                  <a:lnTo>
                    <a:pt x="1502410" y="0"/>
                  </a:lnTo>
                  <a:lnTo>
                    <a:pt x="1581150" y="0"/>
                  </a:lnTo>
                  <a:lnTo>
                    <a:pt x="1659889" y="0"/>
                  </a:lnTo>
                  <a:lnTo>
                    <a:pt x="1738630" y="3810"/>
                  </a:lnTo>
                  <a:lnTo>
                    <a:pt x="1816100" y="7619"/>
                  </a:lnTo>
                  <a:lnTo>
                    <a:pt x="1893570" y="13969"/>
                  </a:lnTo>
                  <a:lnTo>
                    <a:pt x="1969770" y="21589"/>
                  </a:lnTo>
                  <a:lnTo>
                    <a:pt x="2045970" y="30479"/>
                  </a:lnTo>
                  <a:lnTo>
                    <a:pt x="2119630" y="41910"/>
                  </a:lnTo>
                  <a:lnTo>
                    <a:pt x="2193290" y="55879"/>
                  </a:lnTo>
                  <a:lnTo>
                    <a:pt x="2264410" y="69850"/>
                  </a:lnTo>
                  <a:lnTo>
                    <a:pt x="2334260" y="86360"/>
                  </a:lnTo>
                  <a:lnTo>
                    <a:pt x="2402840" y="104139"/>
                  </a:lnTo>
                  <a:lnTo>
                    <a:pt x="2468880" y="123189"/>
                  </a:lnTo>
                  <a:lnTo>
                    <a:pt x="2532380" y="143510"/>
                  </a:lnTo>
                  <a:lnTo>
                    <a:pt x="2594610" y="165100"/>
                  </a:lnTo>
                  <a:lnTo>
                    <a:pt x="2653030" y="189229"/>
                  </a:lnTo>
                  <a:lnTo>
                    <a:pt x="2708910" y="213360"/>
                  </a:lnTo>
                  <a:lnTo>
                    <a:pt x="2763520" y="240029"/>
                  </a:lnTo>
                  <a:lnTo>
                    <a:pt x="2814320" y="266700"/>
                  </a:lnTo>
                  <a:lnTo>
                    <a:pt x="2861310" y="295910"/>
                  </a:lnTo>
                  <a:lnTo>
                    <a:pt x="2905760" y="325119"/>
                  </a:lnTo>
                  <a:lnTo>
                    <a:pt x="2947670" y="355600"/>
                  </a:lnTo>
                  <a:lnTo>
                    <a:pt x="2985770" y="386079"/>
                  </a:lnTo>
                  <a:lnTo>
                    <a:pt x="3020060" y="417829"/>
                  </a:lnTo>
                  <a:lnTo>
                    <a:pt x="3050540" y="450850"/>
                  </a:lnTo>
                  <a:lnTo>
                    <a:pt x="3078480" y="483869"/>
                  </a:lnTo>
                  <a:lnTo>
                    <a:pt x="3102610" y="518160"/>
                  </a:lnTo>
                  <a:lnTo>
                    <a:pt x="3121660" y="552450"/>
                  </a:lnTo>
                  <a:lnTo>
                    <a:pt x="3138170" y="588010"/>
                  </a:lnTo>
                  <a:lnTo>
                    <a:pt x="3159760" y="659129"/>
                  </a:lnTo>
                  <a:lnTo>
                    <a:pt x="3164840" y="728979"/>
                  </a:lnTo>
                  <a:lnTo>
                    <a:pt x="3161029" y="764539"/>
                  </a:lnTo>
                  <a:lnTo>
                    <a:pt x="3143250" y="835660"/>
                  </a:lnTo>
                  <a:lnTo>
                    <a:pt x="3129279" y="871219"/>
                  </a:lnTo>
                  <a:lnTo>
                    <a:pt x="3110230" y="905510"/>
                  </a:lnTo>
                  <a:lnTo>
                    <a:pt x="3088640" y="939800"/>
                  </a:lnTo>
                  <a:lnTo>
                    <a:pt x="3061970" y="974089"/>
                  </a:lnTo>
                  <a:lnTo>
                    <a:pt x="3032760" y="1005839"/>
                  </a:lnTo>
                  <a:lnTo>
                    <a:pt x="2999740" y="1038859"/>
                  </a:lnTo>
                  <a:lnTo>
                    <a:pt x="2962910" y="1070609"/>
                  </a:lnTo>
                  <a:lnTo>
                    <a:pt x="2922270" y="1101089"/>
                  </a:lnTo>
                  <a:lnTo>
                    <a:pt x="2879090" y="1130300"/>
                  </a:lnTo>
                  <a:lnTo>
                    <a:pt x="2833370" y="1159509"/>
                  </a:lnTo>
                  <a:lnTo>
                    <a:pt x="2782570" y="1187450"/>
                  </a:lnTo>
                  <a:lnTo>
                    <a:pt x="2730500" y="1212850"/>
                  </a:lnTo>
                  <a:lnTo>
                    <a:pt x="2674620" y="1238250"/>
                  </a:lnTo>
                  <a:lnTo>
                    <a:pt x="2617470" y="1262379"/>
                  </a:lnTo>
                  <a:lnTo>
                    <a:pt x="2556510" y="1285239"/>
                  </a:lnTo>
                  <a:lnTo>
                    <a:pt x="2493010" y="1306829"/>
                  </a:lnTo>
                  <a:lnTo>
                    <a:pt x="2428240" y="1325879"/>
                  </a:lnTo>
                  <a:lnTo>
                    <a:pt x="2360930" y="1344929"/>
                  </a:lnTo>
                  <a:lnTo>
                    <a:pt x="2292350" y="1361439"/>
                  </a:lnTo>
                  <a:lnTo>
                    <a:pt x="2221230" y="1376679"/>
                  </a:lnTo>
                  <a:lnTo>
                    <a:pt x="2147570" y="1390650"/>
                  </a:lnTo>
                  <a:lnTo>
                    <a:pt x="2073910" y="1402079"/>
                  </a:lnTo>
                  <a:lnTo>
                    <a:pt x="1998980" y="1412239"/>
                  </a:lnTo>
                  <a:lnTo>
                    <a:pt x="1922780" y="1421129"/>
                  </a:lnTo>
                  <a:lnTo>
                    <a:pt x="1846580" y="1427479"/>
                  </a:lnTo>
                  <a:lnTo>
                    <a:pt x="1767839" y="1432559"/>
                  </a:lnTo>
                  <a:lnTo>
                    <a:pt x="1690370" y="1436370"/>
                  </a:lnTo>
                  <a:lnTo>
                    <a:pt x="1611630" y="1437639"/>
                  </a:lnTo>
                  <a:lnTo>
                    <a:pt x="1534160" y="1437639"/>
                  </a:lnTo>
                  <a:lnTo>
                    <a:pt x="1455420" y="1435100"/>
                  </a:lnTo>
                  <a:lnTo>
                    <a:pt x="1376680" y="1431289"/>
                  </a:lnTo>
                  <a:lnTo>
                    <a:pt x="923290" y="1617979"/>
                  </a:lnTo>
                  <a:close/>
                </a:path>
                <a:path w="3164840" h="1617979">
                  <a:moveTo>
                    <a:pt x="0" y="0"/>
                  </a:moveTo>
                  <a:lnTo>
                    <a:pt x="0" y="0"/>
                  </a:lnTo>
                </a:path>
                <a:path w="3164840" h="1617979">
                  <a:moveTo>
                    <a:pt x="3164840" y="1437639"/>
                  </a:moveTo>
                  <a:lnTo>
                    <a:pt x="3164840" y="1437639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79146" y="1887150"/>
            <a:ext cx="20656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dirty="0">
                <a:latin typeface="Arial Black"/>
                <a:cs typeface="Arial Black"/>
              </a:rPr>
              <a:t>2.</a:t>
            </a:r>
            <a:r>
              <a:rPr sz="3000" spc="-90" dirty="0">
                <a:latin typeface="Arial Black"/>
                <a:cs typeface="Arial Black"/>
              </a:rPr>
              <a:t> </a:t>
            </a:r>
            <a:r>
              <a:rPr sz="3000" spc="-20" dirty="0">
                <a:latin typeface="Arial Black"/>
                <a:cs typeface="Arial Black"/>
              </a:rPr>
              <a:t>Justiça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1006" y="2337548"/>
            <a:ext cx="23590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spc="-5" dirty="0">
                <a:latin typeface="Arial Black"/>
                <a:cs typeface="Arial Black"/>
              </a:rPr>
              <a:t>no</a:t>
            </a:r>
            <a:r>
              <a:rPr sz="3000" spc="-100" dirty="0">
                <a:latin typeface="Arial Black"/>
                <a:cs typeface="Arial Black"/>
              </a:rPr>
              <a:t> </a:t>
            </a:r>
            <a:r>
              <a:rPr sz="3000" spc="5" dirty="0">
                <a:latin typeface="Arial Black"/>
                <a:cs typeface="Arial Black"/>
              </a:rPr>
              <a:t>coração</a:t>
            </a:r>
            <a:endParaRPr sz="3000" dirty="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80955" y="1801726"/>
            <a:ext cx="3603719" cy="2200609"/>
            <a:chOff x="5812472" y="2506306"/>
            <a:chExt cx="3190875" cy="1642745"/>
          </a:xfrm>
        </p:grpSpPr>
        <p:sp>
          <p:nvSpPr>
            <p:cNvPr id="12" name="object 12"/>
            <p:cNvSpPr/>
            <p:nvPr/>
          </p:nvSpPr>
          <p:spPr>
            <a:xfrm>
              <a:off x="5825489" y="2519324"/>
              <a:ext cx="3164840" cy="1616710"/>
            </a:xfrm>
            <a:custGeom>
              <a:avLst/>
              <a:gdLst/>
              <a:ahLst/>
              <a:cxnLst/>
              <a:rect l="l" t="t" r="r" b="b"/>
              <a:pathLst>
                <a:path w="3164840" h="1616710">
                  <a:moveTo>
                    <a:pt x="1659889" y="0"/>
                  </a:moveTo>
                  <a:lnTo>
                    <a:pt x="1502410" y="0"/>
                  </a:lnTo>
                  <a:lnTo>
                    <a:pt x="1424939" y="2540"/>
                  </a:lnTo>
                  <a:lnTo>
                    <a:pt x="1347469" y="7620"/>
                  </a:lnTo>
                  <a:lnTo>
                    <a:pt x="1270000" y="13970"/>
                  </a:lnTo>
                  <a:lnTo>
                    <a:pt x="1193800" y="21590"/>
                  </a:lnTo>
                  <a:lnTo>
                    <a:pt x="1117600" y="30480"/>
                  </a:lnTo>
                  <a:lnTo>
                    <a:pt x="1043939" y="41910"/>
                  </a:lnTo>
                  <a:lnTo>
                    <a:pt x="970280" y="54610"/>
                  </a:lnTo>
                  <a:lnTo>
                    <a:pt x="899160" y="69850"/>
                  </a:lnTo>
                  <a:lnTo>
                    <a:pt x="829310" y="86360"/>
                  </a:lnTo>
                  <a:lnTo>
                    <a:pt x="760730" y="104140"/>
                  </a:lnTo>
                  <a:lnTo>
                    <a:pt x="694689" y="123190"/>
                  </a:lnTo>
                  <a:lnTo>
                    <a:pt x="631189" y="143510"/>
                  </a:lnTo>
                  <a:lnTo>
                    <a:pt x="568960" y="166370"/>
                  </a:lnTo>
                  <a:lnTo>
                    <a:pt x="510539" y="189230"/>
                  </a:lnTo>
                  <a:lnTo>
                    <a:pt x="453389" y="214630"/>
                  </a:lnTo>
                  <a:lnTo>
                    <a:pt x="400050" y="240030"/>
                  </a:lnTo>
                  <a:lnTo>
                    <a:pt x="349250" y="266700"/>
                  </a:lnTo>
                  <a:lnTo>
                    <a:pt x="302260" y="295910"/>
                  </a:lnTo>
                  <a:lnTo>
                    <a:pt x="257810" y="325120"/>
                  </a:lnTo>
                  <a:lnTo>
                    <a:pt x="215900" y="355600"/>
                  </a:lnTo>
                  <a:lnTo>
                    <a:pt x="177800" y="386080"/>
                  </a:lnTo>
                  <a:lnTo>
                    <a:pt x="143510" y="419100"/>
                  </a:lnTo>
                  <a:lnTo>
                    <a:pt x="113030" y="450850"/>
                  </a:lnTo>
                  <a:lnTo>
                    <a:pt x="85089" y="485140"/>
                  </a:lnTo>
                  <a:lnTo>
                    <a:pt x="62230" y="518160"/>
                  </a:lnTo>
                  <a:lnTo>
                    <a:pt x="41910" y="553720"/>
                  </a:lnTo>
                  <a:lnTo>
                    <a:pt x="13970" y="623570"/>
                  </a:lnTo>
                  <a:lnTo>
                    <a:pt x="0" y="694690"/>
                  </a:lnTo>
                  <a:lnTo>
                    <a:pt x="0" y="730250"/>
                  </a:lnTo>
                  <a:lnTo>
                    <a:pt x="10160" y="801370"/>
                  </a:lnTo>
                  <a:lnTo>
                    <a:pt x="35560" y="871220"/>
                  </a:lnTo>
                  <a:lnTo>
                    <a:pt x="54610" y="905510"/>
                  </a:lnTo>
                  <a:lnTo>
                    <a:pt x="76200" y="939800"/>
                  </a:lnTo>
                  <a:lnTo>
                    <a:pt x="102870" y="974090"/>
                  </a:lnTo>
                  <a:lnTo>
                    <a:pt x="132080" y="1007110"/>
                  </a:lnTo>
                  <a:lnTo>
                    <a:pt x="165100" y="1038860"/>
                  </a:lnTo>
                  <a:lnTo>
                    <a:pt x="201930" y="1070610"/>
                  </a:lnTo>
                  <a:lnTo>
                    <a:pt x="242570" y="1101090"/>
                  </a:lnTo>
                  <a:lnTo>
                    <a:pt x="285750" y="1130300"/>
                  </a:lnTo>
                  <a:lnTo>
                    <a:pt x="332739" y="1159510"/>
                  </a:lnTo>
                  <a:lnTo>
                    <a:pt x="382270" y="1187450"/>
                  </a:lnTo>
                  <a:lnTo>
                    <a:pt x="434339" y="1212850"/>
                  </a:lnTo>
                  <a:lnTo>
                    <a:pt x="490220" y="1238250"/>
                  </a:lnTo>
                  <a:lnTo>
                    <a:pt x="548639" y="1262380"/>
                  </a:lnTo>
                  <a:lnTo>
                    <a:pt x="608330" y="1285240"/>
                  </a:lnTo>
                  <a:lnTo>
                    <a:pt x="671830" y="1306830"/>
                  </a:lnTo>
                  <a:lnTo>
                    <a:pt x="805180" y="1344930"/>
                  </a:lnTo>
                  <a:lnTo>
                    <a:pt x="803910" y="1344930"/>
                  </a:lnTo>
                  <a:lnTo>
                    <a:pt x="923289" y="1616710"/>
                  </a:lnTo>
                  <a:lnTo>
                    <a:pt x="1376680" y="1431290"/>
                  </a:lnTo>
                  <a:lnTo>
                    <a:pt x="1787525" y="1431290"/>
                  </a:lnTo>
                  <a:lnTo>
                    <a:pt x="1846580" y="1427480"/>
                  </a:lnTo>
                  <a:lnTo>
                    <a:pt x="1998980" y="1412240"/>
                  </a:lnTo>
                  <a:lnTo>
                    <a:pt x="2073910" y="1402080"/>
                  </a:lnTo>
                  <a:lnTo>
                    <a:pt x="2221230" y="1376680"/>
                  </a:lnTo>
                  <a:lnTo>
                    <a:pt x="2292350" y="1361440"/>
                  </a:lnTo>
                  <a:lnTo>
                    <a:pt x="2428240" y="1325880"/>
                  </a:lnTo>
                  <a:lnTo>
                    <a:pt x="2493010" y="1306830"/>
                  </a:lnTo>
                  <a:lnTo>
                    <a:pt x="2556510" y="1285240"/>
                  </a:lnTo>
                  <a:lnTo>
                    <a:pt x="2617469" y="1262380"/>
                  </a:lnTo>
                  <a:lnTo>
                    <a:pt x="2674619" y="1238250"/>
                  </a:lnTo>
                  <a:lnTo>
                    <a:pt x="2730500" y="1212850"/>
                  </a:lnTo>
                  <a:lnTo>
                    <a:pt x="2782569" y="1186180"/>
                  </a:lnTo>
                  <a:lnTo>
                    <a:pt x="2833369" y="1159510"/>
                  </a:lnTo>
                  <a:lnTo>
                    <a:pt x="2879090" y="1130300"/>
                  </a:lnTo>
                  <a:lnTo>
                    <a:pt x="2922269" y="1101090"/>
                  </a:lnTo>
                  <a:lnTo>
                    <a:pt x="2962910" y="1070610"/>
                  </a:lnTo>
                  <a:lnTo>
                    <a:pt x="2999740" y="1038860"/>
                  </a:lnTo>
                  <a:lnTo>
                    <a:pt x="3032760" y="1005840"/>
                  </a:lnTo>
                  <a:lnTo>
                    <a:pt x="3061969" y="972820"/>
                  </a:lnTo>
                  <a:lnTo>
                    <a:pt x="3088640" y="939800"/>
                  </a:lnTo>
                  <a:lnTo>
                    <a:pt x="3110230" y="905510"/>
                  </a:lnTo>
                  <a:lnTo>
                    <a:pt x="3129280" y="871220"/>
                  </a:lnTo>
                  <a:lnTo>
                    <a:pt x="3143250" y="835660"/>
                  </a:lnTo>
                  <a:lnTo>
                    <a:pt x="3161030" y="764540"/>
                  </a:lnTo>
                  <a:lnTo>
                    <a:pt x="3164840" y="728980"/>
                  </a:lnTo>
                  <a:lnTo>
                    <a:pt x="3163569" y="693420"/>
                  </a:lnTo>
                  <a:lnTo>
                    <a:pt x="3150869" y="622300"/>
                  </a:lnTo>
                  <a:lnTo>
                    <a:pt x="3122930" y="552450"/>
                  </a:lnTo>
                  <a:lnTo>
                    <a:pt x="3102610" y="518160"/>
                  </a:lnTo>
                  <a:lnTo>
                    <a:pt x="3078480" y="483870"/>
                  </a:lnTo>
                  <a:lnTo>
                    <a:pt x="3050540" y="450850"/>
                  </a:lnTo>
                  <a:lnTo>
                    <a:pt x="3020060" y="417830"/>
                  </a:lnTo>
                  <a:lnTo>
                    <a:pt x="2985769" y="386080"/>
                  </a:lnTo>
                  <a:lnTo>
                    <a:pt x="2947669" y="354330"/>
                  </a:lnTo>
                  <a:lnTo>
                    <a:pt x="2905760" y="325120"/>
                  </a:lnTo>
                  <a:lnTo>
                    <a:pt x="2861310" y="295910"/>
                  </a:lnTo>
                  <a:lnTo>
                    <a:pt x="2814319" y="266700"/>
                  </a:lnTo>
                  <a:lnTo>
                    <a:pt x="2763519" y="240030"/>
                  </a:lnTo>
                  <a:lnTo>
                    <a:pt x="2708910" y="213360"/>
                  </a:lnTo>
                  <a:lnTo>
                    <a:pt x="2653030" y="189230"/>
                  </a:lnTo>
                  <a:lnTo>
                    <a:pt x="2594610" y="165100"/>
                  </a:lnTo>
                  <a:lnTo>
                    <a:pt x="2532380" y="143510"/>
                  </a:lnTo>
                  <a:lnTo>
                    <a:pt x="2468880" y="123190"/>
                  </a:lnTo>
                  <a:lnTo>
                    <a:pt x="2402840" y="102870"/>
                  </a:lnTo>
                  <a:lnTo>
                    <a:pt x="2264410" y="69850"/>
                  </a:lnTo>
                  <a:lnTo>
                    <a:pt x="2193290" y="54610"/>
                  </a:lnTo>
                  <a:lnTo>
                    <a:pt x="2119630" y="41910"/>
                  </a:lnTo>
                  <a:lnTo>
                    <a:pt x="2045969" y="30480"/>
                  </a:lnTo>
                  <a:lnTo>
                    <a:pt x="1969769" y="21590"/>
                  </a:lnTo>
                  <a:lnTo>
                    <a:pt x="1893569" y="13970"/>
                  </a:lnTo>
                  <a:lnTo>
                    <a:pt x="1816100" y="7620"/>
                  </a:lnTo>
                  <a:lnTo>
                    <a:pt x="1738630" y="2540"/>
                  </a:lnTo>
                  <a:lnTo>
                    <a:pt x="1659889" y="0"/>
                  </a:lnTo>
                  <a:close/>
                </a:path>
                <a:path w="3164840" h="1616710">
                  <a:moveTo>
                    <a:pt x="1787525" y="1431290"/>
                  </a:moveTo>
                  <a:lnTo>
                    <a:pt x="1376680" y="1431290"/>
                  </a:lnTo>
                  <a:lnTo>
                    <a:pt x="1455419" y="1435100"/>
                  </a:lnTo>
                  <a:lnTo>
                    <a:pt x="1611630" y="1437640"/>
                  </a:lnTo>
                  <a:lnTo>
                    <a:pt x="1767839" y="1432560"/>
                  </a:lnTo>
                  <a:lnTo>
                    <a:pt x="1787525" y="1431290"/>
                  </a:lnTo>
                  <a:close/>
                </a:path>
              </a:pathLst>
            </a:custGeom>
            <a:solidFill>
              <a:srgbClr val="FFE5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25489" y="2519324"/>
              <a:ext cx="3164840" cy="1616710"/>
            </a:xfrm>
            <a:custGeom>
              <a:avLst/>
              <a:gdLst/>
              <a:ahLst/>
              <a:cxnLst/>
              <a:rect l="l" t="t" r="r" b="b"/>
              <a:pathLst>
                <a:path w="3164840" h="1616710">
                  <a:moveTo>
                    <a:pt x="923289" y="1616710"/>
                  </a:moveTo>
                  <a:lnTo>
                    <a:pt x="803910" y="1344930"/>
                  </a:lnTo>
                  <a:lnTo>
                    <a:pt x="805180" y="1344930"/>
                  </a:lnTo>
                  <a:lnTo>
                    <a:pt x="737869" y="1325880"/>
                  </a:lnTo>
                  <a:lnTo>
                    <a:pt x="671830" y="1306830"/>
                  </a:lnTo>
                  <a:lnTo>
                    <a:pt x="608330" y="1285240"/>
                  </a:lnTo>
                  <a:lnTo>
                    <a:pt x="548639" y="1262380"/>
                  </a:lnTo>
                  <a:lnTo>
                    <a:pt x="490220" y="1238250"/>
                  </a:lnTo>
                  <a:lnTo>
                    <a:pt x="434339" y="1212850"/>
                  </a:lnTo>
                  <a:lnTo>
                    <a:pt x="382270" y="1187450"/>
                  </a:lnTo>
                  <a:lnTo>
                    <a:pt x="332739" y="1159510"/>
                  </a:lnTo>
                  <a:lnTo>
                    <a:pt x="285750" y="1130300"/>
                  </a:lnTo>
                  <a:lnTo>
                    <a:pt x="242570" y="1101090"/>
                  </a:lnTo>
                  <a:lnTo>
                    <a:pt x="201930" y="1070610"/>
                  </a:lnTo>
                  <a:lnTo>
                    <a:pt x="165100" y="1038860"/>
                  </a:lnTo>
                  <a:lnTo>
                    <a:pt x="132080" y="1007110"/>
                  </a:lnTo>
                  <a:lnTo>
                    <a:pt x="102870" y="974090"/>
                  </a:lnTo>
                  <a:lnTo>
                    <a:pt x="76200" y="939800"/>
                  </a:lnTo>
                  <a:lnTo>
                    <a:pt x="54610" y="905510"/>
                  </a:lnTo>
                  <a:lnTo>
                    <a:pt x="35560" y="871220"/>
                  </a:lnTo>
                  <a:lnTo>
                    <a:pt x="10160" y="801370"/>
                  </a:lnTo>
                  <a:lnTo>
                    <a:pt x="0" y="730250"/>
                  </a:lnTo>
                  <a:lnTo>
                    <a:pt x="0" y="694690"/>
                  </a:lnTo>
                  <a:lnTo>
                    <a:pt x="13970" y="623570"/>
                  </a:lnTo>
                  <a:lnTo>
                    <a:pt x="41910" y="553720"/>
                  </a:lnTo>
                  <a:lnTo>
                    <a:pt x="62230" y="518160"/>
                  </a:lnTo>
                  <a:lnTo>
                    <a:pt x="85089" y="485140"/>
                  </a:lnTo>
                  <a:lnTo>
                    <a:pt x="113030" y="450850"/>
                  </a:lnTo>
                  <a:lnTo>
                    <a:pt x="143510" y="419100"/>
                  </a:lnTo>
                  <a:lnTo>
                    <a:pt x="177800" y="386080"/>
                  </a:lnTo>
                  <a:lnTo>
                    <a:pt x="215900" y="355600"/>
                  </a:lnTo>
                  <a:lnTo>
                    <a:pt x="257810" y="325120"/>
                  </a:lnTo>
                  <a:lnTo>
                    <a:pt x="302260" y="295910"/>
                  </a:lnTo>
                  <a:lnTo>
                    <a:pt x="349250" y="266700"/>
                  </a:lnTo>
                  <a:lnTo>
                    <a:pt x="400050" y="240030"/>
                  </a:lnTo>
                  <a:lnTo>
                    <a:pt x="453389" y="214630"/>
                  </a:lnTo>
                  <a:lnTo>
                    <a:pt x="510539" y="189230"/>
                  </a:lnTo>
                  <a:lnTo>
                    <a:pt x="568960" y="166370"/>
                  </a:lnTo>
                  <a:lnTo>
                    <a:pt x="631189" y="143510"/>
                  </a:lnTo>
                  <a:lnTo>
                    <a:pt x="694689" y="123190"/>
                  </a:lnTo>
                  <a:lnTo>
                    <a:pt x="760730" y="104140"/>
                  </a:lnTo>
                  <a:lnTo>
                    <a:pt x="829310" y="86360"/>
                  </a:lnTo>
                  <a:lnTo>
                    <a:pt x="899160" y="69850"/>
                  </a:lnTo>
                  <a:lnTo>
                    <a:pt x="970280" y="54610"/>
                  </a:lnTo>
                  <a:lnTo>
                    <a:pt x="1043939" y="41910"/>
                  </a:lnTo>
                  <a:lnTo>
                    <a:pt x="1117600" y="30480"/>
                  </a:lnTo>
                  <a:lnTo>
                    <a:pt x="1193800" y="21590"/>
                  </a:lnTo>
                  <a:lnTo>
                    <a:pt x="1270000" y="13970"/>
                  </a:lnTo>
                  <a:lnTo>
                    <a:pt x="1347469" y="7620"/>
                  </a:lnTo>
                  <a:lnTo>
                    <a:pt x="1424939" y="2540"/>
                  </a:lnTo>
                  <a:lnTo>
                    <a:pt x="1502410" y="0"/>
                  </a:lnTo>
                  <a:lnTo>
                    <a:pt x="1581150" y="0"/>
                  </a:lnTo>
                  <a:lnTo>
                    <a:pt x="1659889" y="0"/>
                  </a:lnTo>
                  <a:lnTo>
                    <a:pt x="1738630" y="2540"/>
                  </a:lnTo>
                  <a:lnTo>
                    <a:pt x="1816100" y="7620"/>
                  </a:lnTo>
                  <a:lnTo>
                    <a:pt x="1893569" y="13970"/>
                  </a:lnTo>
                  <a:lnTo>
                    <a:pt x="1969769" y="21590"/>
                  </a:lnTo>
                  <a:lnTo>
                    <a:pt x="2045969" y="30480"/>
                  </a:lnTo>
                  <a:lnTo>
                    <a:pt x="2119630" y="41910"/>
                  </a:lnTo>
                  <a:lnTo>
                    <a:pt x="2193290" y="54610"/>
                  </a:lnTo>
                  <a:lnTo>
                    <a:pt x="2264410" y="69850"/>
                  </a:lnTo>
                  <a:lnTo>
                    <a:pt x="2334260" y="86360"/>
                  </a:lnTo>
                  <a:lnTo>
                    <a:pt x="2402840" y="102870"/>
                  </a:lnTo>
                  <a:lnTo>
                    <a:pt x="2468880" y="123190"/>
                  </a:lnTo>
                  <a:lnTo>
                    <a:pt x="2532380" y="143510"/>
                  </a:lnTo>
                  <a:lnTo>
                    <a:pt x="2594610" y="165100"/>
                  </a:lnTo>
                  <a:lnTo>
                    <a:pt x="2653030" y="189230"/>
                  </a:lnTo>
                  <a:lnTo>
                    <a:pt x="2708910" y="213360"/>
                  </a:lnTo>
                  <a:lnTo>
                    <a:pt x="2763519" y="240030"/>
                  </a:lnTo>
                  <a:lnTo>
                    <a:pt x="2814319" y="266700"/>
                  </a:lnTo>
                  <a:lnTo>
                    <a:pt x="2861310" y="295910"/>
                  </a:lnTo>
                  <a:lnTo>
                    <a:pt x="2905760" y="325120"/>
                  </a:lnTo>
                  <a:lnTo>
                    <a:pt x="2947669" y="354330"/>
                  </a:lnTo>
                  <a:lnTo>
                    <a:pt x="2985769" y="386080"/>
                  </a:lnTo>
                  <a:lnTo>
                    <a:pt x="3020060" y="417830"/>
                  </a:lnTo>
                  <a:lnTo>
                    <a:pt x="3050540" y="450850"/>
                  </a:lnTo>
                  <a:lnTo>
                    <a:pt x="3078480" y="483870"/>
                  </a:lnTo>
                  <a:lnTo>
                    <a:pt x="3102610" y="518160"/>
                  </a:lnTo>
                  <a:lnTo>
                    <a:pt x="3122930" y="552450"/>
                  </a:lnTo>
                  <a:lnTo>
                    <a:pt x="3150869" y="622300"/>
                  </a:lnTo>
                  <a:lnTo>
                    <a:pt x="3163569" y="693420"/>
                  </a:lnTo>
                  <a:lnTo>
                    <a:pt x="3164840" y="728980"/>
                  </a:lnTo>
                  <a:lnTo>
                    <a:pt x="3161030" y="764540"/>
                  </a:lnTo>
                  <a:lnTo>
                    <a:pt x="3143250" y="835660"/>
                  </a:lnTo>
                  <a:lnTo>
                    <a:pt x="3129280" y="871220"/>
                  </a:lnTo>
                  <a:lnTo>
                    <a:pt x="3110230" y="905510"/>
                  </a:lnTo>
                  <a:lnTo>
                    <a:pt x="3088640" y="939800"/>
                  </a:lnTo>
                  <a:lnTo>
                    <a:pt x="3061969" y="972820"/>
                  </a:lnTo>
                  <a:lnTo>
                    <a:pt x="3032760" y="1005840"/>
                  </a:lnTo>
                  <a:lnTo>
                    <a:pt x="2999740" y="1038860"/>
                  </a:lnTo>
                  <a:lnTo>
                    <a:pt x="2962910" y="1070610"/>
                  </a:lnTo>
                  <a:lnTo>
                    <a:pt x="2922269" y="1101090"/>
                  </a:lnTo>
                  <a:lnTo>
                    <a:pt x="2879090" y="1130300"/>
                  </a:lnTo>
                  <a:lnTo>
                    <a:pt x="2833369" y="1159510"/>
                  </a:lnTo>
                  <a:lnTo>
                    <a:pt x="2782569" y="1186180"/>
                  </a:lnTo>
                  <a:lnTo>
                    <a:pt x="2730500" y="1212850"/>
                  </a:lnTo>
                  <a:lnTo>
                    <a:pt x="2674619" y="1238250"/>
                  </a:lnTo>
                  <a:lnTo>
                    <a:pt x="2617469" y="1262380"/>
                  </a:lnTo>
                  <a:lnTo>
                    <a:pt x="2556510" y="1285240"/>
                  </a:lnTo>
                  <a:lnTo>
                    <a:pt x="2493010" y="1306830"/>
                  </a:lnTo>
                  <a:lnTo>
                    <a:pt x="2428240" y="1325880"/>
                  </a:lnTo>
                  <a:lnTo>
                    <a:pt x="2360930" y="1343660"/>
                  </a:lnTo>
                  <a:lnTo>
                    <a:pt x="2292350" y="1361440"/>
                  </a:lnTo>
                  <a:lnTo>
                    <a:pt x="2221230" y="1376680"/>
                  </a:lnTo>
                  <a:lnTo>
                    <a:pt x="2147569" y="1389380"/>
                  </a:lnTo>
                  <a:lnTo>
                    <a:pt x="2073910" y="1402080"/>
                  </a:lnTo>
                  <a:lnTo>
                    <a:pt x="1998980" y="1412240"/>
                  </a:lnTo>
                  <a:lnTo>
                    <a:pt x="1922780" y="1419860"/>
                  </a:lnTo>
                  <a:lnTo>
                    <a:pt x="1846580" y="1427480"/>
                  </a:lnTo>
                  <a:lnTo>
                    <a:pt x="1767839" y="1432560"/>
                  </a:lnTo>
                  <a:lnTo>
                    <a:pt x="1690369" y="1435100"/>
                  </a:lnTo>
                  <a:lnTo>
                    <a:pt x="1611630" y="1437640"/>
                  </a:lnTo>
                  <a:lnTo>
                    <a:pt x="1534160" y="1436370"/>
                  </a:lnTo>
                  <a:lnTo>
                    <a:pt x="1455419" y="1435100"/>
                  </a:lnTo>
                  <a:lnTo>
                    <a:pt x="1376680" y="1431290"/>
                  </a:lnTo>
                  <a:lnTo>
                    <a:pt x="923289" y="1616710"/>
                  </a:lnTo>
                  <a:close/>
                </a:path>
                <a:path w="3164840" h="1616710">
                  <a:moveTo>
                    <a:pt x="0" y="0"/>
                  </a:moveTo>
                  <a:lnTo>
                    <a:pt x="0" y="0"/>
                  </a:lnTo>
                </a:path>
                <a:path w="3164840" h="1616710">
                  <a:moveTo>
                    <a:pt x="3164840" y="1437640"/>
                  </a:moveTo>
                  <a:lnTo>
                    <a:pt x="3164840" y="1437640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602162" y="3421976"/>
            <a:ext cx="3693767" cy="1644014"/>
            <a:chOff x="3078162" y="3421976"/>
            <a:chExt cx="3192145" cy="1644014"/>
          </a:xfrm>
        </p:grpSpPr>
        <p:sp>
          <p:nvSpPr>
            <p:cNvPr id="16" name="object 16"/>
            <p:cNvSpPr/>
            <p:nvPr/>
          </p:nvSpPr>
          <p:spPr>
            <a:xfrm>
              <a:off x="3091179" y="3434994"/>
              <a:ext cx="3164840" cy="1617980"/>
            </a:xfrm>
            <a:custGeom>
              <a:avLst/>
              <a:gdLst/>
              <a:ahLst/>
              <a:cxnLst/>
              <a:rect l="l" t="t" r="r" b="b"/>
              <a:pathLst>
                <a:path w="3164840" h="1617979">
                  <a:moveTo>
                    <a:pt x="1659890" y="0"/>
                  </a:moveTo>
                  <a:lnTo>
                    <a:pt x="1503680" y="0"/>
                  </a:lnTo>
                  <a:lnTo>
                    <a:pt x="1347470" y="7620"/>
                  </a:lnTo>
                  <a:lnTo>
                    <a:pt x="1269999" y="13970"/>
                  </a:lnTo>
                  <a:lnTo>
                    <a:pt x="1193799" y="21589"/>
                  </a:lnTo>
                  <a:lnTo>
                    <a:pt x="1043940" y="41910"/>
                  </a:lnTo>
                  <a:lnTo>
                    <a:pt x="899159" y="69850"/>
                  </a:lnTo>
                  <a:lnTo>
                    <a:pt x="829309" y="86360"/>
                  </a:lnTo>
                  <a:lnTo>
                    <a:pt x="760730" y="104139"/>
                  </a:lnTo>
                  <a:lnTo>
                    <a:pt x="694690" y="123189"/>
                  </a:lnTo>
                  <a:lnTo>
                    <a:pt x="631190" y="143510"/>
                  </a:lnTo>
                  <a:lnTo>
                    <a:pt x="510540" y="189230"/>
                  </a:lnTo>
                  <a:lnTo>
                    <a:pt x="454659" y="214630"/>
                  </a:lnTo>
                  <a:lnTo>
                    <a:pt x="401319" y="240030"/>
                  </a:lnTo>
                  <a:lnTo>
                    <a:pt x="350519" y="267969"/>
                  </a:lnTo>
                  <a:lnTo>
                    <a:pt x="302259" y="295910"/>
                  </a:lnTo>
                  <a:lnTo>
                    <a:pt x="257809" y="325119"/>
                  </a:lnTo>
                  <a:lnTo>
                    <a:pt x="217169" y="355600"/>
                  </a:lnTo>
                  <a:lnTo>
                    <a:pt x="179069" y="386080"/>
                  </a:lnTo>
                  <a:lnTo>
                    <a:pt x="143509" y="419100"/>
                  </a:lnTo>
                  <a:lnTo>
                    <a:pt x="113030" y="450850"/>
                  </a:lnTo>
                  <a:lnTo>
                    <a:pt x="86359" y="485139"/>
                  </a:lnTo>
                  <a:lnTo>
                    <a:pt x="62230" y="518160"/>
                  </a:lnTo>
                  <a:lnTo>
                    <a:pt x="43180" y="553719"/>
                  </a:lnTo>
                  <a:lnTo>
                    <a:pt x="13969" y="623569"/>
                  </a:lnTo>
                  <a:lnTo>
                    <a:pt x="1269" y="694689"/>
                  </a:lnTo>
                  <a:lnTo>
                    <a:pt x="0" y="730250"/>
                  </a:lnTo>
                  <a:lnTo>
                    <a:pt x="3809" y="765810"/>
                  </a:lnTo>
                  <a:lnTo>
                    <a:pt x="21589" y="836930"/>
                  </a:lnTo>
                  <a:lnTo>
                    <a:pt x="54609" y="905510"/>
                  </a:lnTo>
                  <a:lnTo>
                    <a:pt x="77469" y="939800"/>
                  </a:lnTo>
                  <a:lnTo>
                    <a:pt x="102869" y="974089"/>
                  </a:lnTo>
                  <a:lnTo>
                    <a:pt x="133350" y="1007110"/>
                  </a:lnTo>
                  <a:lnTo>
                    <a:pt x="166369" y="1038860"/>
                  </a:lnTo>
                  <a:lnTo>
                    <a:pt x="203199" y="1070610"/>
                  </a:lnTo>
                  <a:lnTo>
                    <a:pt x="242569" y="1101089"/>
                  </a:lnTo>
                  <a:lnTo>
                    <a:pt x="285749" y="1131570"/>
                  </a:lnTo>
                  <a:lnTo>
                    <a:pt x="332740" y="1159510"/>
                  </a:lnTo>
                  <a:lnTo>
                    <a:pt x="382269" y="1187450"/>
                  </a:lnTo>
                  <a:lnTo>
                    <a:pt x="435609" y="1214120"/>
                  </a:lnTo>
                  <a:lnTo>
                    <a:pt x="490219" y="1238250"/>
                  </a:lnTo>
                  <a:lnTo>
                    <a:pt x="548640" y="1262380"/>
                  </a:lnTo>
                  <a:lnTo>
                    <a:pt x="609599" y="1285239"/>
                  </a:lnTo>
                  <a:lnTo>
                    <a:pt x="673099" y="1306830"/>
                  </a:lnTo>
                  <a:lnTo>
                    <a:pt x="737869" y="1327150"/>
                  </a:lnTo>
                  <a:lnTo>
                    <a:pt x="805180" y="1344930"/>
                  </a:lnTo>
                  <a:lnTo>
                    <a:pt x="923290" y="1617980"/>
                  </a:lnTo>
                  <a:lnTo>
                    <a:pt x="1377949" y="1431289"/>
                  </a:lnTo>
                  <a:lnTo>
                    <a:pt x="1788477" y="1431289"/>
                  </a:lnTo>
                  <a:lnTo>
                    <a:pt x="1846580" y="1427480"/>
                  </a:lnTo>
                  <a:lnTo>
                    <a:pt x="1924049" y="1421130"/>
                  </a:lnTo>
                  <a:lnTo>
                    <a:pt x="1998980" y="1412239"/>
                  </a:lnTo>
                  <a:lnTo>
                    <a:pt x="2075180" y="1402080"/>
                  </a:lnTo>
                  <a:lnTo>
                    <a:pt x="2221230" y="1376680"/>
                  </a:lnTo>
                  <a:lnTo>
                    <a:pt x="2292349" y="1361439"/>
                  </a:lnTo>
                  <a:lnTo>
                    <a:pt x="2428240" y="1325880"/>
                  </a:lnTo>
                  <a:lnTo>
                    <a:pt x="2494280" y="1306830"/>
                  </a:lnTo>
                  <a:lnTo>
                    <a:pt x="2556510" y="1285239"/>
                  </a:lnTo>
                  <a:lnTo>
                    <a:pt x="2617470" y="1262380"/>
                  </a:lnTo>
                  <a:lnTo>
                    <a:pt x="2675890" y="1238250"/>
                  </a:lnTo>
                  <a:lnTo>
                    <a:pt x="2730499" y="1212850"/>
                  </a:lnTo>
                  <a:lnTo>
                    <a:pt x="2783840" y="1187450"/>
                  </a:lnTo>
                  <a:lnTo>
                    <a:pt x="2833370" y="1159510"/>
                  </a:lnTo>
                  <a:lnTo>
                    <a:pt x="2880360" y="1130300"/>
                  </a:lnTo>
                  <a:lnTo>
                    <a:pt x="2923540" y="1101089"/>
                  </a:lnTo>
                  <a:lnTo>
                    <a:pt x="2962910" y="1070610"/>
                  </a:lnTo>
                  <a:lnTo>
                    <a:pt x="2999740" y="1038860"/>
                  </a:lnTo>
                  <a:lnTo>
                    <a:pt x="3032760" y="1005839"/>
                  </a:lnTo>
                  <a:lnTo>
                    <a:pt x="3063240" y="972819"/>
                  </a:lnTo>
                  <a:lnTo>
                    <a:pt x="3088640" y="939800"/>
                  </a:lnTo>
                  <a:lnTo>
                    <a:pt x="3111499" y="905510"/>
                  </a:lnTo>
                  <a:lnTo>
                    <a:pt x="3129280" y="871219"/>
                  </a:lnTo>
                  <a:lnTo>
                    <a:pt x="3144520" y="835660"/>
                  </a:lnTo>
                  <a:lnTo>
                    <a:pt x="3162299" y="764539"/>
                  </a:lnTo>
                  <a:lnTo>
                    <a:pt x="3164840" y="728980"/>
                  </a:lnTo>
                  <a:lnTo>
                    <a:pt x="3163570" y="693419"/>
                  </a:lnTo>
                  <a:lnTo>
                    <a:pt x="3150870" y="622300"/>
                  </a:lnTo>
                  <a:lnTo>
                    <a:pt x="3122930" y="552450"/>
                  </a:lnTo>
                  <a:lnTo>
                    <a:pt x="3102610" y="518160"/>
                  </a:lnTo>
                  <a:lnTo>
                    <a:pt x="3078480" y="483869"/>
                  </a:lnTo>
                  <a:lnTo>
                    <a:pt x="3051810" y="450850"/>
                  </a:lnTo>
                  <a:lnTo>
                    <a:pt x="3020060" y="417830"/>
                  </a:lnTo>
                  <a:lnTo>
                    <a:pt x="2985770" y="386080"/>
                  </a:lnTo>
                  <a:lnTo>
                    <a:pt x="2947670" y="354330"/>
                  </a:lnTo>
                  <a:lnTo>
                    <a:pt x="2907030" y="325119"/>
                  </a:lnTo>
                  <a:lnTo>
                    <a:pt x="2862580" y="295910"/>
                  </a:lnTo>
                  <a:lnTo>
                    <a:pt x="2814320" y="266700"/>
                  </a:lnTo>
                  <a:lnTo>
                    <a:pt x="2763520" y="240030"/>
                  </a:lnTo>
                  <a:lnTo>
                    <a:pt x="2710180" y="213360"/>
                  </a:lnTo>
                  <a:lnTo>
                    <a:pt x="2654299" y="189230"/>
                  </a:lnTo>
                  <a:lnTo>
                    <a:pt x="2594610" y="165100"/>
                  </a:lnTo>
                  <a:lnTo>
                    <a:pt x="2533649" y="143510"/>
                  </a:lnTo>
                  <a:lnTo>
                    <a:pt x="2468880" y="123189"/>
                  </a:lnTo>
                  <a:lnTo>
                    <a:pt x="2402840" y="104139"/>
                  </a:lnTo>
                  <a:lnTo>
                    <a:pt x="2335530" y="86360"/>
                  </a:lnTo>
                  <a:lnTo>
                    <a:pt x="2264410" y="69850"/>
                  </a:lnTo>
                  <a:lnTo>
                    <a:pt x="2119630" y="41910"/>
                  </a:lnTo>
                  <a:lnTo>
                    <a:pt x="2045970" y="30479"/>
                  </a:lnTo>
                  <a:lnTo>
                    <a:pt x="1971040" y="21589"/>
                  </a:lnTo>
                  <a:lnTo>
                    <a:pt x="1893570" y="13970"/>
                  </a:lnTo>
                  <a:lnTo>
                    <a:pt x="1816099" y="7620"/>
                  </a:lnTo>
                  <a:lnTo>
                    <a:pt x="1659890" y="0"/>
                  </a:lnTo>
                  <a:close/>
                </a:path>
                <a:path w="3164840" h="1617979">
                  <a:moveTo>
                    <a:pt x="1788477" y="1431289"/>
                  </a:moveTo>
                  <a:lnTo>
                    <a:pt x="1377949" y="1431289"/>
                  </a:lnTo>
                  <a:lnTo>
                    <a:pt x="1455420" y="1435100"/>
                  </a:lnTo>
                  <a:lnTo>
                    <a:pt x="1534159" y="1437639"/>
                  </a:lnTo>
                  <a:lnTo>
                    <a:pt x="1611630" y="1437639"/>
                  </a:lnTo>
                  <a:lnTo>
                    <a:pt x="1769109" y="1432560"/>
                  </a:lnTo>
                  <a:lnTo>
                    <a:pt x="1788477" y="1431289"/>
                  </a:lnTo>
                  <a:close/>
                </a:path>
              </a:pathLst>
            </a:custGeom>
            <a:solidFill>
              <a:srgbClr val="A2A2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1179" y="3434994"/>
              <a:ext cx="3166110" cy="1617980"/>
            </a:xfrm>
            <a:custGeom>
              <a:avLst/>
              <a:gdLst/>
              <a:ahLst/>
              <a:cxnLst/>
              <a:rect l="l" t="t" r="r" b="b"/>
              <a:pathLst>
                <a:path w="3166110" h="1617979">
                  <a:moveTo>
                    <a:pt x="923290" y="1617980"/>
                  </a:moveTo>
                  <a:lnTo>
                    <a:pt x="805180" y="1344930"/>
                  </a:lnTo>
                  <a:lnTo>
                    <a:pt x="737869" y="1327150"/>
                  </a:lnTo>
                  <a:lnTo>
                    <a:pt x="673099" y="1306830"/>
                  </a:lnTo>
                  <a:lnTo>
                    <a:pt x="609599" y="1285239"/>
                  </a:lnTo>
                  <a:lnTo>
                    <a:pt x="548640" y="1262380"/>
                  </a:lnTo>
                  <a:lnTo>
                    <a:pt x="490219" y="1238250"/>
                  </a:lnTo>
                  <a:lnTo>
                    <a:pt x="435609" y="1214120"/>
                  </a:lnTo>
                  <a:lnTo>
                    <a:pt x="382269" y="1187450"/>
                  </a:lnTo>
                  <a:lnTo>
                    <a:pt x="332740" y="1159510"/>
                  </a:lnTo>
                  <a:lnTo>
                    <a:pt x="285749" y="1131570"/>
                  </a:lnTo>
                  <a:lnTo>
                    <a:pt x="242569" y="1101089"/>
                  </a:lnTo>
                  <a:lnTo>
                    <a:pt x="203199" y="1070610"/>
                  </a:lnTo>
                  <a:lnTo>
                    <a:pt x="166369" y="1038860"/>
                  </a:lnTo>
                  <a:lnTo>
                    <a:pt x="133350" y="1007110"/>
                  </a:lnTo>
                  <a:lnTo>
                    <a:pt x="102869" y="974089"/>
                  </a:lnTo>
                  <a:lnTo>
                    <a:pt x="77469" y="939800"/>
                  </a:lnTo>
                  <a:lnTo>
                    <a:pt x="54609" y="905510"/>
                  </a:lnTo>
                  <a:lnTo>
                    <a:pt x="36830" y="871219"/>
                  </a:lnTo>
                  <a:lnTo>
                    <a:pt x="10159" y="801369"/>
                  </a:lnTo>
                  <a:lnTo>
                    <a:pt x="0" y="730250"/>
                  </a:lnTo>
                  <a:lnTo>
                    <a:pt x="1269" y="694689"/>
                  </a:lnTo>
                  <a:lnTo>
                    <a:pt x="13969" y="623569"/>
                  </a:lnTo>
                  <a:lnTo>
                    <a:pt x="43180" y="553719"/>
                  </a:lnTo>
                  <a:lnTo>
                    <a:pt x="62230" y="518160"/>
                  </a:lnTo>
                  <a:lnTo>
                    <a:pt x="86359" y="485139"/>
                  </a:lnTo>
                  <a:lnTo>
                    <a:pt x="113030" y="450850"/>
                  </a:lnTo>
                  <a:lnTo>
                    <a:pt x="143509" y="419100"/>
                  </a:lnTo>
                  <a:lnTo>
                    <a:pt x="179069" y="386080"/>
                  </a:lnTo>
                  <a:lnTo>
                    <a:pt x="217169" y="355600"/>
                  </a:lnTo>
                  <a:lnTo>
                    <a:pt x="257809" y="325119"/>
                  </a:lnTo>
                  <a:lnTo>
                    <a:pt x="302259" y="295910"/>
                  </a:lnTo>
                  <a:lnTo>
                    <a:pt x="350519" y="267969"/>
                  </a:lnTo>
                  <a:lnTo>
                    <a:pt x="401319" y="240030"/>
                  </a:lnTo>
                  <a:lnTo>
                    <a:pt x="454659" y="214630"/>
                  </a:lnTo>
                  <a:lnTo>
                    <a:pt x="510540" y="189230"/>
                  </a:lnTo>
                  <a:lnTo>
                    <a:pt x="570230" y="166370"/>
                  </a:lnTo>
                  <a:lnTo>
                    <a:pt x="631190" y="143510"/>
                  </a:lnTo>
                  <a:lnTo>
                    <a:pt x="694690" y="123189"/>
                  </a:lnTo>
                  <a:lnTo>
                    <a:pt x="760730" y="104139"/>
                  </a:lnTo>
                  <a:lnTo>
                    <a:pt x="829309" y="86360"/>
                  </a:lnTo>
                  <a:lnTo>
                    <a:pt x="899159" y="69850"/>
                  </a:lnTo>
                  <a:lnTo>
                    <a:pt x="970280" y="55879"/>
                  </a:lnTo>
                  <a:lnTo>
                    <a:pt x="1043940" y="41910"/>
                  </a:lnTo>
                  <a:lnTo>
                    <a:pt x="1118870" y="31750"/>
                  </a:lnTo>
                  <a:lnTo>
                    <a:pt x="1193799" y="21589"/>
                  </a:lnTo>
                  <a:lnTo>
                    <a:pt x="1269999" y="13970"/>
                  </a:lnTo>
                  <a:lnTo>
                    <a:pt x="1347470" y="7620"/>
                  </a:lnTo>
                  <a:lnTo>
                    <a:pt x="1424940" y="3810"/>
                  </a:lnTo>
                  <a:lnTo>
                    <a:pt x="1503680" y="0"/>
                  </a:lnTo>
                  <a:lnTo>
                    <a:pt x="1582420" y="0"/>
                  </a:lnTo>
                  <a:lnTo>
                    <a:pt x="1659890" y="0"/>
                  </a:lnTo>
                  <a:lnTo>
                    <a:pt x="1738630" y="3810"/>
                  </a:lnTo>
                  <a:lnTo>
                    <a:pt x="1816099" y="7620"/>
                  </a:lnTo>
                  <a:lnTo>
                    <a:pt x="1893570" y="13970"/>
                  </a:lnTo>
                  <a:lnTo>
                    <a:pt x="1971040" y="21589"/>
                  </a:lnTo>
                  <a:lnTo>
                    <a:pt x="2045970" y="30479"/>
                  </a:lnTo>
                  <a:lnTo>
                    <a:pt x="2119630" y="41910"/>
                  </a:lnTo>
                  <a:lnTo>
                    <a:pt x="2193290" y="55879"/>
                  </a:lnTo>
                  <a:lnTo>
                    <a:pt x="2264410" y="69850"/>
                  </a:lnTo>
                  <a:lnTo>
                    <a:pt x="2335530" y="86360"/>
                  </a:lnTo>
                  <a:lnTo>
                    <a:pt x="2402840" y="104139"/>
                  </a:lnTo>
                  <a:lnTo>
                    <a:pt x="2468880" y="123189"/>
                  </a:lnTo>
                  <a:lnTo>
                    <a:pt x="2533649" y="143510"/>
                  </a:lnTo>
                  <a:lnTo>
                    <a:pt x="2594610" y="165100"/>
                  </a:lnTo>
                  <a:lnTo>
                    <a:pt x="2654299" y="189230"/>
                  </a:lnTo>
                  <a:lnTo>
                    <a:pt x="2710180" y="213360"/>
                  </a:lnTo>
                  <a:lnTo>
                    <a:pt x="2763520" y="240030"/>
                  </a:lnTo>
                  <a:lnTo>
                    <a:pt x="2814320" y="266700"/>
                  </a:lnTo>
                  <a:lnTo>
                    <a:pt x="2862580" y="295910"/>
                  </a:lnTo>
                  <a:lnTo>
                    <a:pt x="2907030" y="325119"/>
                  </a:lnTo>
                  <a:lnTo>
                    <a:pt x="2947670" y="354330"/>
                  </a:lnTo>
                  <a:lnTo>
                    <a:pt x="2985770" y="386080"/>
                  </a:lnTo>
                  <a:lnTo>
                    <a:pt x="3020060" y="417830"/>
                  </a:lnTo>
                  <a:lnTo>
                    <a:pt x="3051810" y="450850"/>
                  </a:lnTo>
                  <a:lnTo>
                    <a:pt x="3078480" y="483869"/>
                  </a:lnTo>
                  <a:lnTo>
                    <a:pt x="3102610" y="518160"/>
                  </a:lnTo>
                  <a:lnTo>
                    <a:pt x="3122930" y="552450"/>
                  </a:lnTo>
                  <a:lnTo>
                    <a:pt x="3139440" y="588010"/>
                  </a:lnTo>
                  <a:lnTo>
                    <a:pt x="3159760" y="657860"/>
                  </a:lnTo>
                  <a:lnTo>
                    <a:pt x="3164840" y="728980"/>
                  </a:lnTo>
                  <a:lnTo>
                    <a:pt x="3162299" y="764539"/>
                  </a:lnTo>
                  <a:lnTo>
                    <a:pt x="3144520" y="835660"/>
                  </a:lnTo>
                  <a:lnTo>
                    <a:pt x="3129280" y="871219"/>
                  </a:lnTo>
                  <a:lnTo>
                    <a:pt x="3111499" y="905510"/>
                  </a:lnTo>
                  <a:lnTo>
                    <a:pt x="3088640" y="939800"/>
                  </a:lnTo>
                  <a:lnTo>
                    <a:pt x="3063240" y="972819"/>
                  </a:lnTo>
                  <a:lnTo>
                    <a:pt x="3032760" y="1005839"/>
                  </a:lnTo>
                  <a:lnTo>
                    <a:pt x="2999740" y="1038860"/>
                  </a:lnTo>
                  <a:lnTo>
                    <a:pt x="2962910" y="1070610"/>
                  </a:lnTo>
                  <a:lnTo>
                    <a:pt x="2923540" y="1101089"/>
                  </a:lnTo>
                  <a:lnTo>
                    <a:pt x="2880360" y="1130300"/>
                  </a:lnTo>
                  <a:lnTo>
                    <a:pt x="2833370" y="1159510"/>
                  </a:lnTo>
                  <a:lnTo>
                    <a:pt x="2783840" y="1187450"/>
                  </a:lnTo>
                  <a:lnTo>
                    <a:pt x="2730499" y="1212850"/>
                  </a:lnTo>
                  <a:lnTo>
                    <a:pt x="2675890" y="1238250"/>
                  </a:lnTo>
                  <a:lnTo>
                    <a:pt x="2617470" y="1262380"/>
                  </a:lnTo>
                  <a:lnTo>
                    <a:pt x="2556510" y="1285239"/>
                  </a:lnTo>
                  <a:lnTo>
                    <a:pt x="2494280" y="1306830"/>
                  </a:lnTo>
                  <a:lnTo>
                    <a:pt x="2428240" y="1325880"/>
                  </a:lnTo>
                  <a:lnTo>
                    <a:pt x="2360930" y="1343660"/>
                  </a:lnTo>
                  <a:lnTo>
                    <a:pt x="2292349" y="1361439"/>
                  </a:lnTo>
                  <a:lnTo>
                    <a:pt x="2221230" y="1376680"/>
                  </a:lnTo>
                  <a:lnTo>
                    <a:pt x="2148840" y="1389380"/>
                  </a:lnTo>
                  <a:lnTo>
                    <a:pt x="2075180" y="1402080"/>
                  </a:lnTo>
                  <a:lnTo>
                    <a:pt x="1998980" y="1412239"/>
                  </a:lnTo>
                  <a:lnTo>
                    <a:pt x="1924049" y="1421130"/>
                  </a:lnTo>
                  <a:lnTo>
                    <a:pt x="1846580" y="1427480"/>
                  </a:lnTo>
                  <a:lnTo>
                    <a:pt x="1769109" y="1432560"/>
                  </a:lnTo>
                  <a:lnTo>
                    <a:pt x="1690370" y="1435100"/>
                  </a:lnTo>
                  <a:lnTo>
                    <a:pt x="1611630" y="1437639"/>
                  </a:lnTo>
                  <a:lnTo>
                    <a:pt x="1534159" y="1437639"/>
                  </a:lnTo>
                  <a:lnTo>
                    <a:pt x="1455420" y="1435100"/>
                  </a:lnTo>
                  <a:lnTo>
                    <a:pt x="1377949" y="1431289"/>
                  </a:lnTo>
                  <a:lnTo>
                    <a:pt x="923290" y="1617980"/>
                  </a:lnTo>
                  <a:close/>
                </a:path>
                <a:path w="3166110" h="1617979">
                  <a:moveTo>
                    <a:pt x="0" y="0"/>
                  </a:moveTo>
                  <a:lnTo>
                    <a:pt x="0" y="0"/>
                  </a:lnTo>
                </a:path>
                <a:path w="3166110" h="1617979">
                  <a:moveTo>
                    <a:pt x="3166110" y="1437639"/>
                  </a:moveTo>
                  <a:lnTo>
                    <a:pt x="3166110" y="1437639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06296" y="3618848"/>
            <a:ext cx="27502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3060">
              <a:spcBef>
                <a:spcPts val="100"/>
              </a:spcBef>
            </a:pPr>
            <a:r>
              <a:rPr sz="3000" spc="-5" dirty="0" smtClean="0">
                <a:latin typeface="Arial Black"/>
                <a:cs typeface="Arial Black"/>
              </a:rPr>
              <a:t>4</a:t>
            </a:r>
            <a:r>
              <a:rPr sz="3000" spc="-5" dirty="0">
                <a:latin typeface="Arial Black"/>
                <a:cs typeface="Arial Black"/>
              </a:rPr>
              <a:t>. </a:t>
            </a:r>
            <a:r>
              <a:rPr sz="3000" spc="-5" dirty="0" err="1">
                <a:latin typeface="Arial Black"/>
                <a:cs typeface="Arial Black"/>
              </a:rPr>
              <a:t>Cuidar</a:t>
            </a:r>
            <a:r>
              <a:rPr sz="3000" spc="-5" dirty="0">
                <a:latin typeface="Arial Black"/>
                <a:cs typeface="Arial Black"/>
              </a:rPr>
              <a:t>  </a:t>
            </a:r>
            <a:r>
              <a:rPr sz="3000" spc="-5" dirty="0" smtClean="0">
                <a:latin typeface="Arial Black"/>
                <a:cs typeface="Arial Black"/>
              </a:rPr>
              <a:t>com</a:t>
            </a:r>
            <a:r>
              <a:rPr lang="pt-BR" sz="3000" spc="-5" dirty="0" smtClean="0">
                <a:latin typeface="Arial Black"/>
                <a:cs typeface="Arial Black"/>
              </a:rPr>
              <a:t> </a:t>
            </a:r>
            <a:r>
              <a:rPr sz="3000" spc="25" dirty="0" err="1" smtClean="0">
                <a:latin typeface="Arial Black"/>
                <a:cs typeface="Arial Black"/>
              </a:rPr>
              <a:t>ternura</a:t>
            </a:r>
            <a:endParaRPr sz="3000" dirty="0">
              <a:latin typeface="Arial Black"/>
              <a:cs typeface="Arial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55840" y="3806470"/>
            <a:ext cx="3192145" cy="1644014"/>
            <a:chOff x="30162" y="4392256"/>
            <a:chExt cx="3192145" cy="1644014"/>
          </a:xfrm>
        </p:grpSpPr>
        <p:sp>
          <p:nvSpPr>
            <p:cNvPr id="20" name="object 20"/>
            <p:cNvSpPr/>
            <p:nvPr/>
          </p:nvSpPr>
          <p:spPr>
            <a:xfrm>
              <a:off x="44450" y="4405274"/>
              <a:ext cx="3163570" cy="1617980"/>
            </a:xfrm>
            <a:custGeom>
              <a:avLst/>
              <a:gdLst/>
              <a:ahLst/>
              <a:cxnLst/>
              <a:rect l="l" t="t" r="r" b="b"/>
              <a:pathLst>
                <a:path w="3163570" h="1617979">
                  <a:moveTo>
                    <a:pt x="1659889" y="0"/>
                  </a:moveTo>
                  <a:lnTo>
                    <a:pt x="1502410" y="0"/>
                  </a:lnTo>
                  <a:lnTo>
                    <a:pt x="1346200" y="7620"/>
                  </a:lnTo>
                  <a:lnTo>
                    <a:pt x="1268730" y="13970"/>
                  </a:lnTo>
                  <a:lnTo>
                    <a:pt x="1192530" y="21590"/>
                  </a:lnTo>
                  <a:lnTo>
                    <a:pt x="1117600" y="31750"/>
                  </a:lnTo>
                  <a:lnTo>
                    <a:pt x="1042669" y="43180"/>
                  </a:lnTo>
                  <a:lnTo>
                    <a:pt x="970280" y="55880"/>
                  </a:lnTo>
                  <a:lnTo>
                    <a:pt x="897890" y="69850"/>
                  </a:lnTo>
                  <a:lnTo>
                    <a:pt x="828040" y="86360"/>
                  </a:lnTo>
                  <a:lnTo>
                    <a:pt x="760730" y="104140"/>
                  </a:lnTo>
                  <a:lnTo>
                    <a:pt x="694690" y="123190"/>
                  </a:lnTo>
                  <a:lnTo>
                    <a:pt x="629920" y="144780"/>
                  </a:lnTo>
                  <a:lnTo>
                    <a:pt x="568960" y="166370"/>
                  </a:lnTo>
                  <a:lnTo>
                    <a:pt x="453390" y="214630"/>
                  </a:lnTo>
                  <a:lnTo>
                    <a:pt x="400050" y="241300"/>
                  </a:lnTo>
                  <a:lnTo>
                    <a:pt x="349250" y="267970"/>
                  </a:lnTo>
                  <a:lnTo>
                    <a:pt x="300990" y="295910"/>
                  </a:lnTo>
                  <a:lnTo>
                    <a:pt x="256540" y="325120"/>
                  </a:lnTo>
                  <a:lnTo>
                    <a:pt x="215900" y="355600"/>
                  </a:lnTo>
                  <a:lnTo>
                    <a:pt x="177800" y="387350"/>
                  </a:lnTo>
                  <a:lnTo>
                    <a:pt x="143510" y="419100"/>
                  </a:lnTo>
                  <a:lnTo>
                    <a:pt x="113030" y="452120"/>
                  </a:lnTo>
                  <a:lnTo>
                    <a:pt x="85089" y="485140"/>
                  </a:lnTo>
                  <a:lnTo>
                    <a:pt x="60960" y="519430"/>
                  </a:lnTo>
                  <a:lnTo>
                    <a:pt x="41910" y="553720"/>
                  </a:lnTo>
                  <a:lnTo>
                    <a:pt x="12700" y="623570"/>
                  </a:lnTo>
                  <a:lnTo>
                    <a:pt x="0" y="694690"/>
                  </a:lnTo>
                  <a:lnTo>
                    <a:pt x="0" y="730250"/>
                  </a:lnTo>
                  <a:lnTo>
                    <a:pt x="10159" y="801370"/>
                  </a:lnTo>
                  <a:lnTo>
                    <a:pt x="35560" y="871220"/>
                  </a:lnTo>
                  <a:lnTo>
                    <a:pt x="53340" y="906780"/>
                  </a:lnTo>
                  <a:lnTo>
                    <a:pt x="76200" y="941070"/>
                  </a:lnTo>
                  <a:lnTo>
                    <a:pt x="102870" y="974090"/>
                  </a:lnTo>
                  <a:lnTo>
                    <a:pt x="132080" y="1007110"/>
                  </a:lnTo>
                  <a:lnTo>
                    <a:pt x="165100" y="1040130"/>
                  </a:lnTo>
                  <a:lnTo>
                    <a:pt x="201929" y="1070610"/>
                  </a:lnTo>
                  <a:lnTo>
                    <a:pt x="242570" y="1101090"/>
                  </a:lnTo>
                  <a:lnTo>
                    <a:pt x="285750" y="1131570"/>
                  </a:lnTo>
                  <a:lnTo>
                    <a:pt x="332740" y="1159510"/>
                  </a:lnTo>
                  <a:lnTo>
                    <a:pt x="382270" y="1187450"/>
                  </a:lnTo>
                  <a:lnTo>
                    <a:pt x="434340" y="1214120"/>
                  </a:lnTo>
                  <a:lnTo>
                    <a:pt x="490220" y="1239520"/>
                  </a:lnTo>
                  <a:lnTo>
                    <a:pt x="547370" y="1263650"/>
                  </a:lnTo>
                  <a:lnTo>
                    <a:pt x="608330" y="1285240"/>
                  </a:lnTo>
                  <a:lnTo>
                    <a:pt x="671830" y="1306830"/>
                  </a:lnTo>
                  <a:lnTo>
                    <a:pt x="736600" y="1327150"/>
                  </a:lnTo>
                  <a:lnTo>
                    <a:pt x="803910" y="1344930"/>
                  </a:lnTo>
                  <a:lnTo>
                    <a:pt x="922019" y="1617980"/>
                  </a:lnTo>
                  <a:lnTo>
                    <a:pt x="1376680" y="1431290"/>
                  </a:lnTo>
                  <a:lnTo>
                    <a:pt x="1787207" y="1431290"/>
                  </a:lnTo>
                  <a:lnTo>
                    <a:pt x="1845310" y="1427480"/>
                  </a:lnTo>
                  <a:lnTo>
                    <a:pt x="1922780" y="1421130"/>
                  </a:lnTo>
                  <a:lnTo>
                    <a:pt x="1998980" y="1412240"/>
                  </a:lnTo>
                  <a:lnTo>
                    <a:pt x="2073910" y="1402080"/>
                  </a:lnTo>
                  <a:lnTo>
                    <a:pt x="2147570" y="1390650"/>
                  </a:lnTo>
                  <a:lnTo>
                    <a:pt x="2219960" y="1376680"/>
                  </a:lnTo>
                  <a:lnTo>
                    <a:pt x="2291080" y="1361440"/>
                  </a:lnTo>
                  <a:lnTo>
                    <a:pt x="2360930" y="1344930"/>
                  </a:lnTo>
                  <a:lnTo>
                    <a:pt x="2428240" y="1325880"/>
                  </a:lnTo>
                  <a:lnTo>
                    <a:pt x="2493010" y="1306830"/>
                  </a:lnTo>
                  <a:lnTo>
                    <a:pt x="2555240" y="1285240"/>
                  </a:lnTo>
                  <a:lnTo>
                    <a:pt x="2616200" y="1262380"/>
                  </a:lnTo>
                  <a:lnTo>
                    <a:pt x="2674620" y="1238250"/>
                  </a:lnTo>
                  <a:lnTo>
                    <a:pt x="2730500" y="1212850"/>
                  </a:lnTo>
                  <a:lnTo>
                    <a:pt x="2782570" y="1187450"/>
                  </a:lnTo>
                  <a:lnTo>
                    <a:pt x="2832100" y="1159510"/>
                  </a:lnTo>
                  <a:lnTo>
                    <a:pt x="2879090" y="1130300"/>
                  </a:lnTo>
                  <a:lnTo>
                    <a:pt x="2922270" y="1101090"/>
                  </a:lnTo>
                  <a:lnTo>
                    <a:pt x="2961640" y="1070610"/>
                  </a:lnTo>
                  <a:lnTo>
                    <a:pt x="2998470" y="1038860"/>
                  </a:lnTo>
                  <a:lnTo>
                    <a:pt x="3031490" y="1005840"/>
                  </a:lnTo>
                  <a:lnTo>
                    <a:pt x="3061970" y="974090"/>
                  </a:lnTo>
                  <a:lnTo>
                    <a:pt x="3087370" y="939800"/>
                  </a:lnTo>
                  <a:lnTo>
                    <a:pt x="3110230" y="905510"/>
                  </a:lnTo>
                  <a:lnTo>
                    <a:pt x="3128010" y="871220"/>
                  </a:lnTo>
                  <a:lnTo>
                    <a:pt x="3143250" y="835660"/>
                  </a:lnTo>
                  <a:lnTo>
                    <a:pt x="3161030" y="765810"/>
                  </a:lnTo>
                  <a:lnTo>
                    <a:pt x="3163570" y="693420"/>
                  </a:lnTo>
                  <a:lnTo>
                    <a:pt x="3158490" y="659130"/>
                  </a:lnTo>
                  <a:lnTo>
                    <a:pt x="3138170" y="588010"/>
                  </a:lnTo>
                  <a:lnTo>
                    <a:pt x="3101340" y="518160"/>
                  </a:lnTo>
                  <a:lnTo>
                    <a:pt x="3077210" y="483870"/>
                  </a:lnTo>
                  <a:lnTo>
                    <a:pt x="3050540" y="450850"/>
                  </a:lnTo>
                  <a:lnTo>
                    <a:pt x="3020060" y="419100"/>
                  </a:lnTo>
                  <a:lnTo>
                    <a:pt x="2984500" y="386080"/>
                  </a:lnTo>
                  <a:lnTo>
                    <a:pt x="2947670" y="355600"/>
                  </a:lnTo>
                  <a:lnTo>
                    <a:pt x="2905760" y="325120"/>
                  </a:lnTo>
                  <a:lnTo>
                    <a:pt x="2861310" y="295910"/>
                  </a:lnTo>
                  <a:lnTo>
                    <a:pt x="2813050" y="267970"/>
                  </a:lnTo>
                  <a:lnTo>
                    <a:pt x="2762250" y="240030"/>
                  </a:lnTo>
                  <a:lnTo>
                    <a:pt x="2708910" y="214630"/>
                  </a:lnTo>
                  <a:lnTo>
                    <a:pt x="2653030" y="189230"/>
                  </a:lnTo>
                  <a:lnTo>
                    <a:pt x="2532380" y="143510"/>
                  </a:lnTo>
                  <a:lnTo>
                    <a:pt x="2467610" y="123190"/>
                  </a:lnTo>
                  <a:lnTo>
                    <a:pt x="2401570" y="104140"/>
                  </a:lnTo>
                  <a:lnTo>
                    <a:pt x="2334260" y="86360"/>
                  </a:lnTo>
                  <a:lnTo>
                    <a:pt x="2264410" y="69850"/>
                  </a:lnTo>
                  <a:lnTo>
                    <a:pt x="2192020" y="55880"/>
                  </a:lnTo>
                  <a:lnTo>
                    <a:pt x="2119630" y="43180"/>
                  </a:lnTo>
                  <a:lnTo>
                    <a:pt x="2044700" y="31750"/>
                  </a:lnTo>
                  <a:lnTo>
                    <a:pt x="1969770" y="21590"/>
                  </a:lnTo>
                  <a:lnTo>
                    <a:pt x="1892300" y="13970"/>
                  </a:lnTo>
                  <a:lnTo>
                    <a:pt x="1816100" y="7620"/>
                  </a:lnTo>
                  <a:lnTo>
                    <a:pt x="1659889" y="0"/>
                  </a:lnTo>
                  <a:close/>
                </a:path>
                <a:path w="3163570" h="1617979">
                  <a:moveTo>
                    <a:pt x="1787207" y="1431290"/>
                  </a:moveTo>
                  <a:lnTo>
                    <a:pt x="1376680" y="1431290"/>
                  </a:lnTo>
                  <a:lnTo>
                    <a:pt x="1454150" y="1435100"/>
                  </a:lnTo>
                  <a:lnTo>
                    <a:pt x="1532890" y="1437640"/>
                  </a:lnTo>
                  <a:lnTo>
                    <a:pt x="1611630" y="1437640"/>
                  </a:lnTo>
                  <a:lnTo>
                    <a:pt x="1689100" y="1436370"/>
                  </a:lnTo>
                  <a:lnTo>
                    <a:pt x="1767839" y="1432560"/>
                  </a:lnTo>
                  <a:lnTo>
                    <a:pt x="1787207" y="1431290"/>
                  </a:lnTo>
                  <a:close/>
                </a:path>
              </a:pathLst>
            </a:custGeom>
            <a:solidFill>
              <a:srgbClr val="FFAA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79" y="4405274"/>
              <a:ext cx="3166110" cy="1617980"/>
            </a:xfrm>
            <a:custGeom>
              <a:avLst/>
              <a:gdLst/>
              <a:ahLst/>
              <a:cxnLst/>
              <a:rect l="l" t="t" r="r" b="b"/>
              <a:pathLst>
                <a:path w="3166110" h="1617979">
                  <a:moveTo>
                    <a:pt x="923289" y="1617980"/>
                  </a:moveTo>
                  <a:lnTo>
                    <a:pt x="805180" y="1344930"/>
                  </a:lnTo>
                  <a:lnTo>
                    <a:pt x="737870" y="1327150"/>
                  </a:lnTo>
                  <a:lnTo>
                    <a:pt x="673100" y="1306830"/>
                  </a:lnTo>
                  <a:lnTo>
                    <a:pt x="609600" y="1285240"/>
                  </a:lnTo>
                  <a:lnTo>
                    <a:pt x="548640" y="1263650"/>
                  </a:lnTo>
                  <a:lnTo>
                    <a:pt x="491490" y="1239520"/>
                  </a:lnTo>
                  <a:lnTo>
                    <a:pt x="435610" y="1214120"/>
                  </a:lnTo>
                  <a:lnTo>
                    <a:pt x="383540" y="1187450"/>
                  </a:lnTo>
                  <a:lnTo>
                    <a:pt x="334010" y="1159510"/>
                  </a:lnTo>
                  <a:lnTo>
                    <a:pt x="287020" y="1131570"/>
                  </a:lnTo>
                  <a:lnTo>
                    <a:pt x="243840" y="1101090"/>
                  </a:lnTo>
                  <a:lnTo>
                    <a:pt x="203199" y="1070610"/>
                  </a:lnTo>
                  <a:lnTo>
                    <a:pt x="166370" y="1040130"/>
                  </a:lnTo>
                  <a:lnTo>
                    <a:pt x="133350" y="1007110"/>
                  </a:lnTo>
                  <a:lnTo>
                    <a:pt x="104139" y="974090"/>
                  </a:lnTo>
                  <a:lnTo>
                    <a:pt x="77470" y="941070"/>
                  </a:lnTo>
                  <a:lnTo>
                    <a:pt x="54610" y="906780"/>
                  </a:lnTo>
                  <a:lnTo>
                    <a:pt x="36830" y="871220"/>
                  </a:lnTo>
                  <a:lnTo>
                    <a:pt x="11429" y="801370"/>
                  </a:lnTo>
                  <a:lnTo>
                    <a:pt x="1270" y="730250"/>
                  </a:lnTo>
                  <a:lnTo>
                    <a:pt x="1270" y="694690"/>
                  </a:lnTo>
                  <a:lnTo>
                    <a:pt x="13970" y="623570"/>
                  </a:lnTo>
                  <a:lnTo>
                    <a:pt x="43180" y="553720"/>
                  </a:lnTo>
                  <a:lnTo>
                    <a:pt x="62230" y="519430"/>
                  </a:lnTo>
                  <a:lnTo>
                    <a:pt x="86359" y="485140"/>
                  </a:lnTo>
                  <a:lnTo>
                    <a:pt x="114300" y="452120"/>
                  </a:lnTo>
                  <a:lnTo>
                    <a:pt x="144780" y="419100"/>
                  </a:lnTo>
                  <a:lnTo>
                    <a:pt x="179070" y="387350"/>
                  </a:lnTo>
                  <a:lnTo>
                    <a:pt x="217170" y="355600"/>
                  </a:lnTo>
                  <a:lnTo>
                    <a:pt x="257810" y="325120"/>
                  </a:lnTo>
                  <a:lnTo>
                    <a:pt x="302260" y="295910"/>
                  </a:lnTo>
                  <a:lnTo>
                    <a:pt x="350520" y="267970"/>
                  </a:lnTo>
                  <a:lnTo>
                    <a:pt x="401320" y="241300"/>
                  </a:lnTo>
                  <a:lnTo>
                    <a:pt x="454660" y="214630"/>
                  </a:lnTo>
                  <a:lnTo>
                    <a:pt x="511810" y="190500"/>
                  </a:lnTo>
                  <a:lnTo>
                    <a:pt x="570230" y="166370"/>
                  </a:lnTo>
                  <a:lnTo>
                    <a:pt x="631190" y="144780"/>
                  </a:lnTo>
                  <a:lnTo>
                    <a:pt x="695960" y="123190"/>
                  </a:lnTo>
                  <a:lnTo>
                    <a:pt x="762000" y="104140"/>
                  </a:lnTo>
                  <a:lnTo>
                    <a:pt x="829310" y="86360"/>
                  </a:lnTo>
                  <a:lnTo>
                    <a:pt x="899160" y="69850"/>
                  </a:lnTo>
                  <a:lnTo>
                    <a:pt x="971550" y="55880"/>
                  </a:lnTo>
                  <a:lnTo>
                    <a:pt x="1043939" y="43180"/>
                  </a:lnTo>
                  <a:lnTo>
                    <a:pt x="1118870" y="31750"/>
                  </a:lnTo>
                  <a:lnTo>
                    <a:pt x="1193800" y="21590"/>
                  </a:lnTo>
                  <a:lnTo>
                    <a:pt x="1270000" y="13970"/>
                  </a:lnTo>
                  <a:lnTo>
                    <a:pt x="1347470" y="7620"/>
                  </a:lnTo>
                  <a:lnTo>
                    <a:pt x="1426210" y="3810"/>
                  </a:lnTo>
                  <a:lnTo>
                    <a:pt x="1503680" y="0"/>
                  </a:lnTo>
                  <a:lnTo>
                    <a:pt x="1582420" y="0"/>
                  </a:lnTo>
                  <a:lnTo>
                    <a:pt x="1661159" y="0"/>
                  </a:lnTo>
                  <a:lnTo>
                    <a:pt x="1738630" y="3810"/>
                  </a:lnTo>
                  <a:lnTo>
                    <a:pt x="1817370" y="7620"/>
                  </a:lnTo>
                  <a:lnTo>
                    <a:pt x="1893570" y="13970"/>
                  </a:lnTo>
                  <a:lnTo>
                    <a:pt x="1971039" y="21590"/>
                  </a:lnTo>
                  <a:lnTo>
                    <a:pt x="2045970" y="31750"/>
                  </a:lnTo>
                  <a:lnTo>
                    <a:pt x="2120900" y="43180"/>
                  </a:lnTo>
                  <a:lnTo>
                    <a:pt x="2193290" y="55880"/>
                  </a:lnTo>
                  <a:lnTo>
                    <a:pt x="2265680" y="69850"/>
                  </a:lnTo>
                  <a:lnTo>
                    <a:pt x="2335530" y="86360"/>
                  </a:lnTo>
                  <a:lnTo>
                    <a:pt x="2402840" y="104140"/>
                  </a:lnTo>
                  <a:lnTo>
                    <a:pt x="2468880" y="123190"/>
                  </a:lnTo>
                  <a:lnTo>
                    <a:pt x="2533650" y="143510"/>
                  </a:lnTo>
                  <a:lnTo>
                    <a:pt x="2594610" y="166370"/>
                  </a:lnTo>
                  <a:lnTo>
                    <a:pt x="2654300" y="189230"/>
                  </a:lnTo>
                  <a:lnTo>
                    <a:pt x="2710180" y="214630"/>
                  </a:lnTo>
                  <a:lnTo>
                    <a:pt x="2763520" y="240030"/>
                  </a:lnTo>
                  <a:lnTo>
                    <a:pt x="2814320" y="267970"/>
                  </a:lnTo>
                  <a:lnTo>
                    <a:pt x="2862580" y="295910"/>
                  </a:lnTo>
                  <a:lnTo>
                    <a:pt x="2907030" y="325120"/>
                  </a:lnTo>
                  <a:lnTo>
                    <a:pt x="2948940" y="355600"/>
                  </a:lnTo>
                  <a:lnTo>
                    <a:pt x="2985770" y="386080"/>
                  </a:lnTo>
                  <a:lnTo>
                    <a:pt x="3021330" y="419100"/>
                  </a:lnTo>
                  <a:lnTo>
                    <a:pt x="3051810" y="450850"/>
                  </a:lnTo>
                  <a:lnTo>
                    <a:pt x="3078480" y="483870"/>
                  </a:lnTo>
                  <a:lnTo>
                    <a:pt x="3102610" y="518160"/>
                  </a:lnTo>
                  <a:lnTo>
                    <a:pt x="3122930" y="553720"/>
                  </a:lnTo>
                  <a:lnTo>
                    <a:pt x="3150870" y="623570"/>
                  </a:lnTo>
                  <a:lnTo>
                    <a:pt x="3164840" y="693420"/>
                  </a:lnTo>
                  <a:lnTo>
                    <a:pt x="3164840" y="728980"/>
                  </a:lnTo>
                  <a:lnTo>
                    <a:pt x="3154680" y="801370"/>
                  </a:lnTo>
                  <a:lnTo>
                    <a:pt x="3129280" y="871220"/>
                  </a:lnTo>
                  <a:lnTo>
                    <a:pt x="3111500" y="905510"/>
                  </a:lnTo>
                  <a:lnTo>
                    <a:pt x="3088640" y="939800"/>
                  </a:lnTo>
                  <a:lnTo>
                    <a:pt x="3063240" y="974090"/>
                  </a:lnTo>
                  <a:lnTo>
                    <a:pt x="3032760" y="1005840"/>
                  </a:lnTo>
                  <a:lnTo>
                    <a:pt x="2999740" y="1038860"/>
                  </a:lnTo>
                  <a:lnTo>
                    <a:pt x="2962910" y="1070610"/>
                  </a:lnTo>
                  <a:lnTo>
                    <a:pt x="2923540" y="1101090"/>
                  </a:lnTo>
                  <a:lnTo>
                    <a:pt x="2880360" y="1130300"/>
                  </a:lnTo>
                  <a:lnTo>
                    <a:pt x="2833370" y="1159510"/>
                  </a:lnTo>
                  <a:lnTo>
                    <a:pt x="2783840" y="1187450"/>
                  </a:lnTo>
                  <a:lnTo>
                    <a:pt x="2731770" y="1212850"/>
                  </a:lnTo>
                  <a:lnTo>
                    <a:pt x="2675890" y="1238250"/>
                  </a:lnTo>
                  <a:lnTo>
                    <a:pt x="2617470" y="1262380"/>
                  </a:lnTo>
                  <a:lnTo>
                    <a:pt x="2556510" y="1285240"/>
                  </a:lnTo>
                  <a:lnTo>
                    <a:pt x="2494280" y="1306830"/>
                  </a:lnTo>
                  <a:lnTo>
                    <a:pt x="2429510" y="1325880"/>
                  </a:lnTo>
                  <a:lnTo>
                    <a:pt x="2362200" y="1344930"/>
                  </a:lnTo>
                  <a:lnTo>
                    <a:pt x="2292350" y="1361440"/>
                  </a:lnTo>
                  <a:lnTo>
                    <a:pt x="2221230" y="1376680"/>
                  </a:lnTo>
                  <a:lnTo>
                    <a:pt x="2148840" y="1390650"/>
                  </a:lnTo>
                  <a:lnTo>
                    <a:pt x="2075180" y="1402080"/>
                  </a:lnTo>
                  <a:lnTo>
                    <a:pt x="2000250" y="1412240"/>
                  </a:lnTo>
                  <a:lnTo>
                    <a:pt x="1924050" y="1421130"/>
                  </a:lnTo>
                  <a:lnTo>
                    <a:pt x="1846580" y="1427480"/>
                  </a:lnTo>
                  <a:lnTo>
                    <a:pt x="1769109" y="1432560"/>
                  </a:lnTo>
                  <a:lnTo>
                    <a:pt x="1690370" y="1436370"/>
                  </a:lnTo>
                  <a:lnTo>
                    <a:pt x="1612900" y="1437640"/>
                  </a:lnTo>
                  <a:lnTo>
                    <a:pt x="1534160" y="1437640"/>
                  </a:lnTo>
                  <a:lnTo>
                    <a:pt x="1455420" y="1435100"/>
                  </a:lnTo>
                  <a:lnTo>
                    <a:pt x="1377950" y="1431290"/>
                  </a:lnTo>
                  <a:lnTo>
                    <a:pt x="923289" y="1617980"/>
                  </a:lnTo>
                  <a:close/>
                </a:path>
                <a:path w="3166110" h="1617979">
                  <a:moveTo>
                    <a:pt x="0" y="0"/>
                  </a:moveTo>
                  <a:lnTo>
                    <a:pt x="0" y="0"/>
                  </a:lnTo>
                </a:path>
                <a:path w="3166110" h="1617979">
                  <a:moveTo>
                    <a:pt x="3166110" y="1437640"/>
                  </a:moveTo>
                  <a:lnTo>
                    <a:pt x="3166110" y="1437640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35754" y="4110634"/>
            <a:ext cx="24428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" marR="5080" indent="-64769">
              <a:spcBef>
                <a:spcPts val="100"/>
              </a:spcBef>
            </a:pPr>
            <a:r>
              <a:rPr sz="3000" spc="-5" dirty="0">
                <a:latin typeface="Arial Black"/>
                <a:cs typeface="Arial Black"/>
              </a:rPr>
              <a:t>5.</a:t>
            </a:r>
            <a:r>
              <a:rPr sz="3000" spc="-85" dirty="0">
                <a:latin typeface="Arial Black"/>
                <a:cs typeface="Arial Black"/>
              </a:rPr>
              <a:t> </a:t>
            </a:r>
            <a:r>
              <a:rPr sz="3000" spc="-20" dirty="0">
                <a:latin typeface="Arial Black"/>
                <a:cs typeface="Arial Black"/>
              </a:rPr>
              <a:t>Boa-nova  </a:t>
            </a:r>
            <a:r>
              <a:rPr sz="3000" dirty="0">
                <a:latin typeface="Arial Black"/>
                <a:cs typeface="Arial Black"/>
              </a:rPr>
              <a:t>do</a:t>
            </a:r>
            <a:r>
              <a:rPr sz="3000" spc="-55" dirty="0">
                <a:latin typeface="Arial Black"/>
                <a:cs typeface="Arial Black"/>
              </a:rPr>
              <a:t> </a:t>
            </a:r>
            <a:r>
              <a:rPr sz="3000" spc="-5" dirty="0">
                <a:latin typeface="Arial Black"/>
                <a:cs typeface="Arial Black"/>
              </a:rPr>
              <a:t>cuidado</a:t>
            </a:r>
            <a:endParaRPr sz="3000" dirty="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572769" y="4684548"/>
            <a:ext cx="3192145" cy="1644014"/>
            <a:chOff x="5929312" y="4567516"/>
            <a:chExt cx="3192145" cy="1644014"/>
          </a:xfrm>
        </p:grpSpPr>
        <p:sp>
          <p:nvSpPr>
            <p:cNvPr id="24" name="object 24"/>
            <p:cNvSpPr/>
            <p:nvPr/>
          </p:nvSpPr>
          <p:spPr>
            <a:xfrm>
              <a:off x="5943600" y="4580534"/>
              <a:ext cx="3163570" cy="1617980"/>
            </a:xfrm>
            <a:custGeom>
              <a:avLst/>
              <a:gdLst/>
              <a:ahLst/>
              <a:cxnLst/>
              <a:rect l="l" t="t" r="r" b="b"/>
              <a:pathLst>
                <a:path w="3163570" h="1617979">
                  <a:moveTo>
                    <a:pt x="1581150" y="0"/>
                  </a:moveTo>
                  <a:lnTo>
                    <a:pt x="1502409" y="1270"/>
                  </a:lnTo>
                  <a:lnTo>
                    <a:pt x="1424940" y="3810"/>
                  </a:lnTo>
                  <a:lnTo>
                    <a:pt x="1346200" y="7620"/>
                  </a:lnTo>
                  <a:lnTo>
                    <a:pt x="1268729" y="13970"/>
                  </a:lnTo>
                  <a:lnTo>
                    <a:pt x="1192529" y="21590"/>
                  </a:lnTo>
                  <a:lnTo>
                    <a:pt x="1117600" y="31750"/>
                  </a:lnTo>
                  <a:lnTo>
                    <a:pt x="1042670" y="43180"/>
                  </a:lnTo>
                  <a:lnTo>
                    <a:pt x="970279" y="55880"/>
                  </a:lnTo>
                  <a:lnTo>
                    <a:pt x="828040" y="86360"/>
                  </a:lnTo>
                  <a:lnTo>
                    <a:pt x="760729" y="104140"/>
                  </a:lnTo>
                  <a:lnTo>
                    <a:pt x="694690" y="123190"/>
                  </a:lnTo>
                  <a:lnTo>
                    <a:pt x="629920" y="144780"/>
                  </a:lnTo>
                  <a:lnTo>
                    <a:pt x="568959" y="166370"/>
                  </a:lnTo>
                  <a:lnTo>
                    <a:pt x="453389" y="214630"/>
                  </a:lnTo>
                  <a:lnTo>
                    <a:pt x="400050" y="241300"/>
                  </a:lnTo>
                  <a:lnTo>
                    <a:pt x="349250" y="267970"/>
                  </a:lnTo>
                  <a:lnTo>
                    <a:pt x="302260" y="295910"/>
                  </a:lnTo>
                  <a:lnTo>
                    <a:pt x="256539" y="325120"/>
                  </a:lnTo>
                  <a:lnTo>
                    <a:pt x="215900" y="355600"/>
                  </a:lnTo>
                  <a:lnTo>
                    <a:pt x="177800" y="387350"/>
                  </a:lnTo>
                  <a:lnTo>
                    <a:pt x="143510" y="419100"/>
                  </a:lnTo>
                  <a:lnTo>
                    <a:pt x="113029" y="452120"/>
                  </a:lnTo>
                  <a:lnTo>
                    <a:pt x="85089" y="485140"/>
                  </a:lnTo>
                  <a:lnTo>
                    <a:pt x="60960" y="519430"/>
                  </a:lnTo>
                  <a:lnTo>
                    <a:pt x="41910" y="553720"/>
                  </a:lnTo>
                  <a:lnTo>
                    <a:pt x="12700" y="623570"/>
                  </a:lnTo>
                  <a:lnTo>
                    <a:pt x="0" y="694690"/>
                  </a:lnTo>
                  <a:lnTo>
                    <a:pt x="0" y="730250"/>
                  </a:lnTo>
                  <a:lnTo>
                    <a:pt x="10160" y="801370"/>
                  </a:lnTo>
                  <a:lnTo>
                    <a:pt x="35560" y="872490"/>
                  </a:lnTo>
                  <a:lnTo>
                    <a:pt x="54610" y="906780"/>
                  </a:lnTo>
                  <a:lnTo>
                    <a:pt x="76200" y="941070"/>
                  </a:lnTo>
                  <a:lnTo>
                    <a:pt x="102870" y="974090"/>
                  </a:lnTo>
                  <a:lnTo>
                    <a:pt x="132079" y="1007110"/>
                  </a:lnTo>
                  <a:lnTo>
                    <a:pt x="165100" y="1040130"/>
                  </a:lnTo>
                  <a:lnTo>
                    <a:pt x="201929" y="1070610"/>
                  </a:lnTo>
                  <a:lnTo>
                    <a:pt x="242570" y="1101090"/>
                  </a:lnTo>
                  <a:lnTo>
                    <a:pt x="285750" y="1131570"/>
                  </a:lnTo>
                  <a:lnTo>
                    <a:pt x="332739" y="1159510"/>
                  </a:lnTo>
                  <a:lnTo>
                    <a:pt x="382270" y="1187450"/>
                  </a:lnTo>
                  <a:lnTo>
                    <a:pt x="434339" y="1214120"/>
                  </a:lnTo>
                  <a:lnTo>
                    <a:pt x="490220" y="1239520"/>
                  </a:lnTo>
                  <a:lnTo>
                    <a:pt x="547370" y="1263650"/>
                  </a:lnTo>
                  <a:lnTo>
                    <a:pt x="608329" y="1285240"/>
                  </a:lnTo>
                  <a:lnTo>
                    <a:pt x="671829" y="1306830"/>
                  </a:lnTo>
                  <a:lnTo>
                    <a:pt x="736600" y="1327150"/>
                  </a:lnTo>
                  <a:lnTo>
                    <a:pt x="803909" y="1344930"/>
                  </a:lnTo>
                  <a:lnTo>
                    <a:pt x="922020" y="1617980"/>
                  </a:lnTo>
                  <a:lnTo>
                    <a:pt x="1376679" y="1431290"/>
                  </a:lnTo>
                  <a:lnTo>
                    <a:pt x="1787207" y="1431290"/>
                  </a:lnTo>
                  <a:lnTo>
                    <a:pt x="1845309" y="1427480"/>
                  </a:lnTo>
                  <a:lnTo>
                    <a:pt x="1922779" y="1421130"/>
                  </a:lnTo>
                  <a:lnTo>
                    <a:pt x="1998979" y="1412240"/>
                  </a:lnTo>
                  <a:lnTo>
                    <a:pt x="2073909" y="1402080"/>
                  </a:lnTo>
                  <a:lnTo>
                    <a:pt x="2147570" y="1390650"/>
                  </a:lnTo>
                  <a:lnTo>
                    <a:pt x="2219959" y="1376680"/>
                  </a:lnTo>
                  <a:lnTo>
                    <a:pt x="2291079" y="1361440"/>
                  </a:lnTo>
                  <a:lnTo>
                    <a:pt x="2360929" y="1344930"/>
                  </a:lnTo>
                  <a:lnTo>
                    <a:pt x="2428240" y="1327150"/>
                  </a:lnTo>
                  <a:lnTo>
                    <a:pt x="2493009" y="1306830"/>
                  </a:lnTo>
                  <a:lnTo>
                    <a:pt x="2556509" y="1285240"/>
                  </a:lnTo>
                  <a:lnTo>
                    <a:pt x="2617470" y="1262380"/>
                  </a:lnTo>
                  <a:lnTo>
                    <a:pt x="2730500" y="1214120"/>
                  </a:lnTo>
                  <a:lnTo>
                    <a:pt x="2782570" y="1187450"/>
                  </a:lnTo>
                  <a:lnTo>
                    <a:pt x="2832100" y="1159510"/>
                  </a:lnTo>
                  <a:lnTo>
                    <a:pt x="2879090" y="1130300"/>
                  </a:lnTo>
                  <a:lnTo>
                    <a:pt x="2922270" y="1101090"/>
                  </a:lnTo>
                  <a:lnTo>
                    <a:pt x="2962909" y="1070610"/>
                  </a:lnTo>
                  <a:lnTo>
                    <a:pt x="2998470" y="1038860"/>
                  </a:lnTo>
                  <a:lnTo>
                    <a:pt x="3031490" y="1007110"/>
                  </a:lnTo>
                  <a:lnTo>
                    <a:pt x="3061970" y="974090"/>
                  </a:lnTo>
                  <a:lnTo>
                    <a:pt x="3087370" y="939800"/>
                  </a:lnTo>
                  <a:lnTo>
                    <a:pt x="3110229" y="905510"/>
                  </a:lnTo>
                  <a:lnTo>
                    <a:pt x="3128009" y="871220"/>
                  </a:lnTo>
                  <a:lnTo>
                    <a:pt x="3143250" y="835660"/>
                  </a:lnTo>
                  <a:lnTo>
                    <a:pt x="3161029" y="765810"/>
                  </a:lnTo>
                  <a:lnTo>
                    <a:pt x="3163570" y="730250"/>
                  </a:lnTo>
                  <a:lnTo>
                    <a:pt x="3163570" y="693420"/>
                  </a:lnTo>
                  <a:lnTo>
                    <a:pt x="3150870" y="623570"/>
                  </a:lnTo>
                  <a:lnTo>
                    <a:pt x="3121659" y="553720"/>
                  </a:lnTo>
                  <a:lnTo>
                    <a:pt x="3101340" y="518160"/>
                  </a:lnTo>
                  <a:lnTo>
                    <a:pt x="3078479" y="483870"/>
                  </a:lnTo>
                  <a:lnTo>
                    <a:pt x="3050540" y="450850"/>
                  </a:lnTo>
                  <a:lnTo>
                    <a:pt x="3020059" y="419100"/>
                  </a:lnTo>
                  <a:lnTo>
                    <a:pt x="2984500" y="386080"/>
                  </a:lnTo>
                  <a:lnTo>
                    <a:pt x="2947670" y="355600"/>
                  </a:lnTo>
                  <a:lnTo>
                    <a:pt x="2905759" y="325120"/>
                  </a:lnTo>
                  <a:lnTo>
                    <a:pt x="2861309" y="295910"/>
                  </a:lnTo>
                  <a:lnTo>
                    <a:pt x="2813050" y="267970"/>
                  </a:lnTo>
                  <a:lnTo>
                    <a:pt x="2762250" y="240030"/>
                  </a:lnTo>
                  <a:lnTo>
                    <a:pt x="2708909" y="214630"/>
                  </a:lnTo>
                  <a:lnTo>
                    <a:pt x="2653029" y="189230"/>
                  </a:lnTo>
                  <a:lnTo>
                    <a:pt x="2532379" y="143510"/>
                  </a:lnTo>
                  <a:lnTo>
                    <a:pt x="2467609" y="123190"/>
                  </a:lnTo>
                  <a:lnTo>
                    <a:pt x="2402840" y="104140"/>
                  </a:lnTo>
                  <a:lnTo>
                    <a:pt x="2334259" y="86360"/>
                  </a:lnTo>
                  <a:lnTo>
                    <a:pt x="2264409" y="69850"/>
                  </a:lnTo>
                  <a:lnTo>
                    <a:pt x="2192020" y="55880"/>
                  </a:lnTo>
                  <a:lnTo>
                    <a:pt x="2119629" y="43180"/>
                  </a:lnTo>
                  <a:lnTo>
                    <a:pt x="2044700" y="31750"/>
                  </a:lnTo>
                  <a:lnTo>
                    <a:pt x="1969770" y="21590"/>
                  </a:lnTo>
                  <a:lnTo>
                    <a:pt x="1892300" y="13970"/>
                  </a:lnTo>
                  <a:lnTo>
                    <a:pt x="1816100" y="7620"/>
                  </a:lnTo>
                  <a:lnTo>
                    <a:pt x="1737359" y="3810"/>
                  </a:lnTo>
                  <a:lnTo>
                    <a:pt x="1659890" y="1270"/>
                  </a:lnTo>
                  <a:lnTo>
                    <a:pt x="1581150" y="0"/>
                  </a:lnTo>
                  <a:close/>
                </a:path>
                <a:path w="3163570" h="1617979">
                  <a:moveTo>
                    <a:pt x="1787207" y="1431290"/>
                  </a:moveTo>
                  <a:lnTo>
                    <a:pt x="1376679" y="1431290"/>
                  </a:lnTo>
                  <a:lnTo>
                    <a:pt x="1454150" y="1435100"/>
                  </a:lnTo>
                  <a:lnTo>
                    <a:pt x="1532890" y="1437640"/>
                  </a:lnTo>
                  <a:lnTo>
                    <a:pt x="1611629" y="1437640"/>
                  </a:lnTo>
                  <a:lnTo>
                    <a:pt x="1690370" y="1436370"/>
                  </a:lnTo>
                  <a:lnTo>
                    <a:pt x="1767840" y="1432560"/>
                  </a:lnTo>
                  <a:lnTo>
                    <a:pt x="1787207" y="1431290"/>
                  </a:lnTo>
                  <a:close/>
                </a:path>
              </a:pathLst>
            </a:custGeom>
            <a:solidFill>
              <a:srgbClr val="90E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42329" y="4580534"/>
              <a:ext cx="3166110" cy="1617980"/>
            </a:xfrm>
            <a:custGeom>
              <a:avLst/>
              <a:gdLst/>
              <a:ahLst/>
              <a:cxnLst/>
              <a:rect l="l" t="t" r="r" b="b"/>
              <a:pathLst>
                <a:path w="3166109" h="1617979">
                  <a:moveTo>
                    <a:pt x="923290" y="1617980"/>
                  </a:moveTo>
                  <a:lnTo>
                    <a:pt x="805179" y="1344930"/>
                  </a:lnTo>
                  <a:lnTo>
                    <a:pt x="737870" y="1327150"/>
                  </a:lnTo>
                  <a:lnTo>
                    <a:pt x="673100" y="1306830"/>
                  </a:lnTo>
                  <a:lnTo>
                    <a:pt x="609600" y="1285240"/>
                  </a:lnTo>
                  <a:lnTo>
                    <a:pt x="548640" y="1263650"/>
                  </a:lnTo>
                  <a:lnTo>
                    <a:pt x="491490" y="1239520"/>
                  </a:lnTo>
                  <a:lnTo>
                    <a:pt x="435610" y="1214120"/>
                  </a:lnTo>
                  <a:lnTo>
                    <a:pt x="383540" y="1187450"/>
                  </a:lnTo>
                  <a:lnTo>
                    <a:pt x="334010" y="1159510"/>
                  </a:lnTo>
                  <a:lnTo>
                    <a:pt x="287020" y="1131570"/>
                  </a:lnTo>
                  <a:lnTo>
                    <a:pt x="243840" y="1101090"/>
                  </a:lnTo>
                  <a:lnTo>
                    <a:pt x="203200" y="1070610"/>
                  </a:lnTo>
                  <a:lnTo>
                    <a:pt x="166370" y="1040130"/>
                  </a:lnTo>
                  <a:lnTo>
                    <a:pt x="133350" y="1007110"/>
                  </a:lnTo>
                  <a:lnTo>
                    <a:pt x="104140" y="974090"/>
                  </a:lnTo>
                  <a:lnTo>
                    <a:pt x="77470" y="941070"/>
                  </a:lnTo>
                  <a:lnTo>
                    <a:pt x="55880" y="906780"/>
                  </a:lnTo>
                  <a:lnTo>
                    <a:pt x="36830" y="872490"/>
                  </a:lnTo>
                  <a:lnTo>
                    <a:pt x="21590" y="836930"/>
                  </a:lnTo>
                  <a:lnTo>
                    <a:pt x="3810" y="765810"/>
                  </a:lnTo>
                  <a:lnTo>
                    <a:pt x="1270" y="730250"/>
                  </a:lnTo>
                  <a:lnTo>
                    <a:pt x="1270" y="694690"/>
                  </a:lnTo>
                  <a:lnTo>
                    <a:pt x="13970" y="623570"/>
                  </a:lnTo>
                  <a:lnTo>
                    <a:pt x="43180" y="553720"/>
                  </a:lnTo>
                  <a:lnTo>
                    <a:pt x="62230" y="519430"/>
                  </a:lnTo>
                  <a:lnTo>
                    <a:pt x="86360" y="485140"/>
                  </a:lnTo>
                  <a:lnTo>
                    <a:pt x="114300" y="452120"/>
                  </a:lnTo>
                  <a:lnTo>
                    <a:pt x="144780" y="419100"/>
                  </a:lnTo>
                  <a:lnTo>
                    <a:pt x="179070" y="387350"/>
                  </a:lnTo>
                  <a:lnTo>
                    <a:pt x="217170" y="355600"/>
                  </a:lnTo>
                  <a:lnTo>
                    <a:pt x="257810" y="325120"/>
                  </a:lnTo>
                  <a:lnTo>
                    <a:pt x="303530" y="295910"/>
                  </a:lnTo>
                  <a:lnTo>
                    <a:pt x="350520" y="267970"/>
                  </a:lnTo>
                  <a:lnTo>
                    <a:pt x="401320" y="241300"/>
                  </a:lnTo>
                  <a:lnTo>
                    <a:pt x="454660" y="214630"/>
                  </a:lnTo>
                  <a:lnTo>
                    <a:pt x="511810" y="190500"/>
                  </a:lnTo>
                  <a:lnTo>
                    <a:pt x="570229" y="166370"/>
                  </a:lnTo>
                  <a:lnTo>
                    <a:pt x="631190" y="144780"/>
                  </a:lnTo>
                  <a:lnTo>
                    <a:pt x="695960" y="123190"/>
                  </a:lnTo>
                  <a:lnTo>
                    <a:pt x="762000" y="104140"/>
                  </a:lnTo>
                  <a:lnTo>
                    <a:pt x="829310" y="86360"/>
                  </a:lnTo>
                  <a:lnTo>
                    <a:pt x="899160" y="71120"/>
                  </a:lnTo>
                  <a:lnTo>
                    <a:pt x="971550" y="55880"/>
                  </a:lnTo>
                  <a:lnTo>
                    <a:pt x="1043940" y="43180"/>
                  </a:lnTo>
                  <a:lnTo>
                    <a:pt x="1118870" y="31750"/>
                  </a:lnTo>
                  <a:lnTo>
                    <a:pt x="1193800" y="21590"/>
                  </a:lnTo>
                  <a:lnTo>
                    <a:pt x="1270000" y="13970"/>
                  </a:lnTo>
                  <a:lnTo>
                    <a:pt x="1347470" y="7620"/>
                  </a:lnTo>
                  <a:lnTo>
                    <a:pt x="1426210" y="3810"/>
                  </a:lnTo>
                  <a:lnTo>
                    <a:pt x="1503679" y="1270"/>
                  </a:lnTo>
                  <a:lnTo>
                    <a:pt x="1582420" y="0"/>
                  </a:lnTo>
                  <a:lnTo>
                    <a:pt x="1661160" y="1270"/>
                  </a:lnTo>
                  <a:lnTo>
                    <a:pt x="1738629" y="3810"/>
                  </a:lnTo>
                  <a:lnTo>
                    <a:pt x="1817370" y="7620"/>
                  </a:lnTo>
                  <a:lnTo>
                    <a:pt x="1893570" y="13970"/>
                  </a:lnTo>
                  <a:lnTo>
                    <a:pt x="1971040" y="21590"/>
                  </a:lnTo>
                  <a:lnTo>
                    <a:pt x="2045970" y="31750"/>
                  </a:lnTo>
                  <a:lnTo>
                    <a:pt x="2120900" y="43180"/>
                  </a:lnTo>
                  <a:lnTo>
                    <a:pt x="2193290" y="55880"/>
                  </a:lnTo>
                  <a:lnTo>
                    <a:pt x="2265679" y="69850"/>
                  </a:lnTo>
                  <a:lnTo>
                    <a:pt x="2335529" y="86360"/>
                  </a:lnTo>
                  <a:lnTo>
                    <a:pt x="2404110" y="104140"/>
                  </a:lnTo>
                  <a:lnTo>
                    <a:pt x="2468879" y="123190"/>
                  </a:lnTo>
                  <a:lnTo>
                    <a:pt x="2533650" y="143510"/>
                  </a:lnTo>
                  <a:lnTo>
                    <a:pt x="2594610" y="166370"/>
                  </a:lnTo>
                  <a:lnTo>
                    <a:pt x="2654300" y="189230"/>
                  </a:lnTo>
                  <a:lnTo>
                    <a:pt x="2710179" y="214630"/>
                  </a:lnTo>
                  <a:lnTo>
                    <a:pt x="2763520" y="240030"/>
                  </a:lnTo>
                  <a:lnTo>
                    <a:pt x="2814320" y="267970"/>
                  </a:lnTo>
                  <a:lnTo>
                    <a:pt x="2862579" y="295910"/>
                  </a:lnTo>
                  <a:lnTo>
                    <a:pt x="2907029" y="325120"/>
                  </a:lnTo>
                  <a:lnTo>
                    <a:pt x="2948940" y="355600"/>
                  </a:lnTo>
                  <a:lnTo>
                    <a:pt x="2985770" y="386080"/>
                  </a:lnTo>
                  <a:lnTo>
                    <a:pt x="3021329" y="419100"/>
                  </a:lnTo>
                  <a:lnTo>
                    <a:pt x="3051810" y="450850"/>
                  </a:lnTo>
                  <a:lnTo>
                    <a:pt x="3079750" y="483870"/>
                  </a:lnTo>
                  <a:lnTo>
                    <a:pt x="3102610" y="518160"/>
                  </a:lnTo>
                  <a:lnTo>
                    <a:pt x="3122929" y="553720"/>
                  </a:lnTo>
                  <a:lnTo>
                    <a:pt x="3152140" y="623570"/>
                  </a:lnTo>
                  <a:lnTo>
                    <a:pt x="3164840" y="693420"/>
                  </a:lnTo>
                  <a:lnTo>
                    <a:pt x="3164840" y="730250"/>
                  </a:lnTo>
                  <a:lnTo>
                    <a:pt x="3154679" y="801370"/>
                  </a:lnTo>
                  <a:lnTo>
                    <a:pt x="3129279" y="871220"/>
                  </a:lnTo>
                  <a:lnTo>
                    <a:pt x="3111500" y="905510"/>
                  </a:lnTo>
                  <a:lnTo>
                    <a:pt x="3088640" y="939800"/>
                  </a:lnTo>
                  <a:lnTo>
                    <a:pt x="3063240" y="974090"/>
                  </a:lnTo>
                  <a:lnTo>
                    <a:pt x="3032760" y="1007110"/>
                  </a:lnTo>
                  <a:lnTo>
                    <a:pt x="2999740" y="1038860"/>
                  </a:lnTo>
                  <a:lnTo>
                    <a:pt x="2964179" y="1070610"/>
                  </a:lnTo>
                  <a:lnTo>
                    <a:pt x="2923540" y="1101090"/>
                  </a:lnTo>
                  <a:lnTo>
                    <a:pt x="2880360" y="1130300"/>
                  </a:lnTo>
                  <a:lnTo>
                    <a:pt x="2833370" y="1159510"/>
                  </a:lnTo>
                  <a:lnTo>
                    <a:pt x="2783840" y="1187450"/>
                  </a:lnTo>
                  <a:lnTo>
                    <a:pt x="2731770" y="1214120"/>
                  </a:lnTo>
                  <a:lnTo>
                    <a:pt x="2675890" y="1238250"/>
                  </a:lnTo>
                  <a:lnTo>
                    <a:pt x="2618740" y="1262380"/>
                  </a:lnTo>
                  <a:lnTo>
                    <a:pt x="2557779" y="1285240"/>
                  </a:lnTo>
                  <a:lnTo>
                    <a:pt x="2494279" y="1306830"/>
                  </a:lnTo>
                  <a:lnTo>
                    <a:pt x="2429510" y="1327150"/>
                  </a:lnTo>
                  <a:lnTo>
                    <a:pt x="2362200" y="1344930"/>
                  </a:lnTo>
                  <a:lnTo>
                    <a:pt x="2292350" y="1361440"/>
                  </a:lnTo>
                  <a:lnTo>
                    <a:pt x="2221229" y="1376680"/>
                  </a:lnTo>
                  <a:lnTo>
                    <a:pt x="2148840" y="1390650"/>
                  </a:lnTo>
                  <a:lnTo>
                    <a:pt x="2075179" y="1402080"/>
                  </a:lnTo>
                  <a:lnTo>
                    <a:pt x="2000250" y="1412240"/>
                  </a:lnTo>
                  <a:lnTo>
                    <a:pt x="1924050" y="1421130"/>
                  </a:lnTo>
                  <a:lnTo>
                    <a:pt x="1846579" y="1427480"/>
                  </a:lnTo>
                  <a:lnTo>
                    <a:pt x="1769110" y="1432560"/>
                  </a:lnTo>
                  <a:lnTo>
                    <a:pt x="1691640" y="1436370"/>
                  </a:lnTo>
                  <a:lnTo>
                    <a:pt x="1612900" y="1437640"/>
                  </a:lnTo>
                  <a:lnTo>
                    <a:pt x="1534160" y="1437640"/>
                  </a:lnTo>
                  <a:lnTo>
                    <a:pt x="1455420" y="1435100"/>
                  </a:lnTo>
                  <a:lnTo>
                    <a:pt x="1377950" y="1431290"/>
                  </a:lnTo>
                  <a:lnTo>
                    <a:pt x="923290" y="1617980"/>
                  </a:lnTo>
                  <a:close/>
                </a:path>
                <a:path w="3166109" h="1617979">
                  <a:moveTo>
                    <a:pt x="0" y="0"/>
                  </a:moveTo>
                  <a:lnTo>
                    <a:pt x="0" y="0"/>
                  </a:lnTo>
                </a:path>
                <a:path w="3166109" h="1617979">
                  <a:moveTo>
                    <a:pt x="3166110" y="1437640"/>
                  </a:moveTo>
                  <a:lnTo>
                    <a:pt x="3166110" y="1437640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130956" y="4967568"/>
            <a:ext cx="23298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1155" marR="5080" indent="-339090">
              <a:spcBef>
                <a:spcPts val="100"/>
              </a:spcBef>
            </a:pPr>
            <a:r>
              <a:rPr sz="3000" spc="-5" dirty="0">
                <a:latin typeface="Arial Black"/>
                <a:cs typeface="Arial Black"/>
              </a:rPr>
              <a:t>6.</a:t>
            </a:r>
            <a:r>
              <a:rPr sz="3000" spc="-100" dirty="0">
                <a:latin typeface="Arial Black"/>
                <a:cs typeface="Arial Black"/>
              </a:rPr>
              <a:t> </a:t>
            </a:r>
            <a:r>
              <a:rPr sz="3000" spc="-5" dirty="0">
                <a:latin typeface="Arial Black"/>
                <a:cs typeface="Arial Black"/>
              </a:rPr>
              <a:t>Ecologia  </a:t>
            </a:r>
            <a:r>
              <a:rPr sz="3000" spc="15" dirty="0">
                <a:latin typeface="Arial Black"/>
                <a:cs typeface="Arial Black"/>
              </a:rPr>
              <a:t>integral</a:t>
            </a:r>
            <a:endParaRPr sz="3000" dirty="0">
              <a:latin typeface="Arial Black"/>
              <a:cs typeface="Arial Black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32094" y="5077095"/>
            <a:ext cx="3192145" cy="1644014"/>
            <a:chOff x="2977832" y="5219026"/>
            <a:chExt cx="3192145" cy="1644014"/>
          </a:xfrm>
        </p:grpSpPr>
        <p:sp>
          <p:nvSpPr>
            <p:cNvPr id="28" name="object 28"/>
            <p:cNvSpPr/>
            <p:nvPr/>
          </p:nvSpPr>
          <p:spPr>
            <a:xfrm>
              <a:off x="2990850" y="5232044"/>
              <a:ext cx="3164840" cy="1617980"/>
            </a:xfrm>
            <a:custGeom>
              <a:avLst/>
              <a:gdLst/>
              <a:ahLst/>
              <a:cxnLst/>
              <a:rect l="l" t="t" r="r" b="b"/>
              <a:pathLst>
                <a:path w="3164840" h="1617979">
                  <a:moveTo>
                    <a:pt x="1582420" y="0"/>
                  </a:moveTo>
                  <a:lnTo>
                    <a:pt x="1503679" y="1269"/>
                  </a:lnTo>
                  <a:lnTo>
                    <a:pt x="1424939" y="3809"/>
                  </a:lnTo>
                  <a:lnTo>
                    <a:pt x="1347470" y="7619"/>
                  </a:lnTo>
                  <a:lnTo>
                    <a:pt x="1270000" y="13969"/>
                  </a:lnTo>
                  <a:lnTo>
                    <a:pt x="1193800" y="21590"/>
                  </a:lnTo>
                  <a:lnTo>
                    <a:pt x="1117600" y="31750"/>
                  </a:lnTo>
                  <a:lnTo>
                    <a:pt x="1043939" y="43180"/>
                  </a:lnTo>
                  <a:lnTo>
                    <a:pt x="970279" y="55880"/>
                  </a:lnTo>
                  <a:lnTo>
                    <a:pt x="829310" y="86359"/>
                  </a:lnTo>
                  <a:lnTo>
                    <a:pt x="760729" y="104140"/>
                  </a:lnTo>
                  <a:lnTo>
                    <a:pt x="694689" y="124459"/>
                  </a:lnTo>
                  <a:lnTo>
                    <a:pt x="631189" y="144780"/>
                  </a:lnTo>
                  <a:lnTo>
                    <a:pt x="570229" y="166369"/>
                  </a:lnTo>
                  <a:lnTo>
                    <a:pt x="510539" y="190500"/>
                  </a:lnTo>
                  <a:lnTo>
                    <a:pt x="454660" y="214630"/>
                  </a:lnTo>
                  <a:lnTo>
                    <a:pt x="401320" y="241300"/>
                  </a:lnTo>
                  <a:lnTo>
                    <a:pt x="350520" y="267969"/>
                  </a:lnTo>
                  <a:lnTo>
                    <a:pt x="302260" y="295909"/>
                  </a:lnTo>
                  <a:lnTo>
                    <a:pt x="257810" y="325119"/>
                  </a:lnTo>
                  <a:lnTo>
                    <a:pt x="217169" y="355600"/>
                  </a:lnTo>
                  <a:lnTo>
                    <a:pt x="179069" y="387350"/>
                  </a:lnTo>
                  <a:lnTo>
                    <a:pt x="143510" y="419100"/>
                  </a:lnTo>
                  <a:lnTo>
                    <a:pt x="113030" y="452119"/>
                  </a:lnTo>
                  <a:lnTo>
                    <a:pt x="86360" y="485140"/>
                  </a:lnTo>
                  <a:lnTo>
                    <a:pt x="62230" y="519430"/>
                  </a:lnTo>
                  <a:lnTo>
                    <a:pt x="41910" y="553719"/>
                  </a:lnTo>
                  <a:lnTo>
                    <a:pt x="13969" y="623569"/>
                  </a:lnTo>
                  <a:lnTo>
                    <a:pt x="1269" y="694690"/>
                  </a:lnTo>
                  <a:lnTo>
                    <a:pt x="0" y="730250"/>
                  </a:lnTo>
                  <a:lnTo>
                    <a:pt x="3810" y="765810"/>
                  </a:lnTo>
                  <a:lnTo>
                    <a:pt x="21589" y="836930"/>
                  </a:lnTo>
                  <a:lnTo>
                    <a:pt x="36830" y="872490"/>
                  </a:lnTo>
                  <a:lnTo>
                    <a:pt x="54610" y="906780"/>
                  </a:lnTo>
                  <a:lnTo>
                    <a:pt x="77469" y="941069"/>
                  </a:lnTo>
                  <a:lnTo>
                    <a:pt x="102869" y="974090"/>
                  </a:lnTo>
                  <a:lnTo>
                    <a:pt x="133350" y="1007110"/>
                  </a:lnTo>
                  <a:lnTo>
                    <a:pt x="166369" y="1040130"/>
                  </a:lnTo>
                  <a:lnTo>
                    <a:pt x="203200" y="1070610"/>
                  </a:lnTo>
                  <a:lnTo>
                    <a:pt x="242569" y="1101090"/>
                  </a:lnTo>
                  <a:lnTo>
                    <a:pt x="285750" y="1131570"/>
                  </a:lnTo>
                  <a:lnTo>
                    <a:pt x="332739" y="1159510"/>
                  </a:lnTo>
                  <a:lnTo>
                    <a:pt x="382270" y="1187450"/>
                  </a:lnTo>
                  <a:lnTo>
                    <a:pt x="435610" y="1214120"/>
                  </a:lnTo>
                  <a:lnTo>
                    <a:pt x="490220" y="1239520"/>
                  </a:lnTo>
                  <a:lnTo>
                    <a:pt x="548639" y="1263650"/>
                  </a:lnTo>
                  <a:lnTo>
                    <a:pt x="609600" y="1286510"/>
                  </a:lnTo>
                  <a:lnTo>
                    <a:pt x="737870" y="1327150"/>
                  </a:lnTo>
                  <a:lnTo>
                    <a:pt x="805179" y="1344930"/>
                  </a:lnTo>
                  <a:lnTo>
                    <a:pt x="923289" y="1617980"/>
                  </a:lnTo>
                  <a:lnTo>
                    <a:pt x="1377950" y="1431290"/>
                  </a:lnTo>
                  <a:lnTo>
                    <a:pt x="1788477" y="1431290"/>
                  </a:lnTo>
                  <a:lnTo>
                    <a:pt x="1846579" y="1427480"/>
                  </a:lnTo>
                  <a:lnTo>
                    <a:pt x="1924050" y="1421130"/>
                  </a:lnTo>
                  <a:lnTo>
                    <a:pt x="1998979" y="1412240"/>
                  </a:lnTo>
                  <a:lnTo>
                    <a:pt x="2075179" y="1402080"/>
                  </a:lnTo>
                  <a:lnTo>
                    <a:pt x="2148840" y="1390650"/>
                  </a:lnTo>
                  <a:lnTo>
                    <a:pt x="2221229" y="1376680"/>
                  </a:lnTo>
                  <a:lnTo>
                    <a:pt x="2292350" y="1361440"/>
                  </a:lnTo>
                  <a:lnTo>
                    <a:pt x="2360929" y="1344930"/>
                  </a:lnTo>
                  <a:lnTo>
                    <a:pt x="2428240" y="1327150"/>
                  </a:lnTo>
                  <a:lnTo>
                    <a:pt x="2494279" y="1306830"/>
                  </a:lnTo>
                  <a:lnTo>
                    <a:pt x="2556510" y="1285240"/>
                  </a:lnTo>
                  <a:lnTo>
                    <a:pt x="2617470" y="1262380"/>
                  </a:lnTo>
                  <a:lnTo>
                    <a:pt x="2675890" y="1238250"/>
                  </a:lnTo>
                  <a:lnTo>
                    <a:pt x="2730500" y="1214120"/>
                  </a:lnTo>
                  <a:lnTo>
                    <a:pt x="2783840" y="1187450"/>
                  </a:lnTo>
                  <a:lnTo>
                    <a:pt x="2833370" y="1159510"/>
                  </a:lnTo>
                  <a:lnTo>
                    <a:pt x="2879090" y="1130300"/>
                  </a:lnTo>
                  <a:lnTo>
                    <a:pt x="2922270" y="1101090"/>
                  </a:lnTo>
                  <a:lnTo>
                    <a:pt x="2962910" y="1070610"/>
                  </a:lnTo>
                  <a:lnTo>
                    <a:pt x="2999740" y="1038860"/>
                  </a:lnTo>
                  <a:lnTo>
                    <a:pt x="3032760" y="1007110"/>
                  </a:lnTo>
                  <a:lnTo>
                    <a:pt x="3061970" y="974090"/>
                  </a:lnTo>
                  <a:lnTo>
                    <a:pt x="3088640" y="939800"/>
                  </a:lnTo>
                  <a:lnTo>
                    <a:pt x="3110229" y="905510"/>
                  </a:lnTo>
                  <a:lnTo>
                    <a:pt x="3129279" y="871219"/>
                  </a:lnTo>
                  <a:lnTo>
                    <a:pt x="3154679" y="801369"/>
                  </a:lnTo>
                  <a:lnTo>
                    <a:pt x="3164840" y="730250"/>
                  </a:lnTo>
                  <a:lnTo>
                    <a:pt x="3163570" y="694690"/>
                  </a:lnTo>
                  <a:lnTo>
                    <a:pt x="3150870" y="623569"/>
                  </a:lnTo>
                  <a:lnTo>
                    <a:pt x="3122929" y="553719"/>
                  </a:lnTo>
                  <a:lnTo>
                    <a:pt x="3102610" y="518159"/>
                  </a:lnTo>
                  <a:lnTo>
                    <a:pt x="3078479" y="485140"/>
                  </a:lnTo>
                  <a:lnTo>
                    <a:pt x="3051810" y="450850"/>
                  </a:lnTo>
                  <a:lnTo>
                    <a:pt x="3020060" y="419100"/>
                  </a:lnTo>
                  <a:lnTo>
                    <a:pt x="2985770" y="386080"/>
                  </a:lnTo>
                  <a:lnTo>
                    <a:pt x="2947670" y="355600"/>
                  </a:lnTo>
                  <a:lnTo>
                    <a:pt x="2907029" y="325119"/>
                  </a:lnTo>
                  <a:lnTo>
                    <a:pt x="2862579" y="295909"/>
                  </a:lnTo>
                  <a:lnTo>
                    <a:pt x="2814320" y="267969"/>
                  </a:lnTo>
                  <a:lnTo>
                    <a:pt x="2763520" y="240030"/>
                  </a:lnTo>
                  <a:lnTo>
                    <a:pt x="2710179" y="214630"/>
                  </a:lnTo>
                  <a:lnTo>
                    <a:pt x="2653029" y="189230"/>
                  </a:lnTo>
                  <a:lnTo>
                    <a:pt x="2594610" y="166369"/>
                  </a:lnTo>
                  <a:lnTo>
                    <a:pt x="2532379" y="143509"/>
                  </a:lnTo>
                  <a:lnTo>
                    <a:pt x="2468879" y="123190"/>
                  </a:lnTo>
                  <a:lnTo>
                    <a:pt x="2402840" y="104140"/>
                  </a:lnTo>
                  <a:lnTo>
                    <a:pt x="2335529" y="86359"/>
                  </a:lnTo>
                  <a:lnTo>
                    <a:pt x="2264410" y="69850"/>
                  </a:lnTo>
                  <a:lnTo>
                    <a:pt x="2193290" y="55880"/>
                  </a:lnTo>
                  <a:lnTo>
                    <a:pt x="2119629" y="43180"/>
                  </a:lnTo>
                  <a:lnTo>
                    <a:pt x="2045970" y="31750"/>
                  </a:lnTo>
                  <a:lnTo>
                    <a:pt x="1969770" y="21590"/>
                  </a:lnTo>
                  <a:lnTo>
                    <a:pt x="1893570" y="13969"/>
                  </a:lnTo>
                  <a:lnTo>
                    <a:pt x="1816100" y="7619"/>
                  </a:lnTo>
                  <a:lnTo>
                    <a:pt x="1738629" y="3809"/>
                  </a:lnTo>
                  <a:lnTo>
                    <a:pt x="1659889" y="1269"/>
                  </a:lnTo>
                  <a:lnTo>
                    <a:pt x="1582420" y="0"/>
                  </a:lnTo>
                  <a:close/>
                </a:path>
                <a:path w="3164840" h="1617979">
                  <a:moveTo>
                    <a:pt x="1788477" y="1431290"/>
                  </a:moveTo>
                  <a:lnTo>
                    <a:pt x="1377950" y="1431290"/>
                  </a:lnTo>
                  <a:lnTo>
                    <a:pt x="1455420" y="1435100"/>
                  </a:lnTo>
                  <a:lnTo>
                    <a:pt x="1534160" y="1437640"/>
                  </a:lnTo>
                  <a:lnTo>
                    <a:pt x="1611629" y="1437640"/>
                  </a:lnTo>
                  <a:lnTo>
                    <a:pt x="1690370" y="1436370"/>
                  </a:lnTo>
                  <a:lnTo>
                    <a:pt x="1769110" y="1432560"/>
                  </a:lnTo>
                  <a:lnTo>
                    <a:pt x="1788477" y="143129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90850" y="5232044"/>
              <a:ext cx="3166110" cy="1617980"/>
            </a:xfrm>
            <a:custGeom>
              <a:avLst/>
              <a:gdLst/>
              <a:ahLst/>
              <a:cxnLst/>
              <a:rect l="l" t="t" r="r" b="b"/>
              <a:pathLst>
                <a:path w="3166110" h="1617979">
                  <a:moveTo>
                    <a:pt x="923289" y="1617980"/>
                  </a:moveTo>
                  <a:lnTo>
                    <a:pt x="805179" y="1344930"/>
                  </a:lnTo>
                  <a:lnTo>
                    <a:pt x="737870" y="1327150"/>
                  </a:lnTo>
                  <a:lnTo>
                    <a:pt x="673100" y="1306830"/>
                  </a:lnTo>
                  <a:lnTo>
                    <a:pt x="609600" y="1286510"/>
                  </a:lnTo>
                  <a:lnTo>
                    <a:pt x="548639" y="1263650"/>
                  </a:lnTo>
                  <a:lnTo>
                    <a:pt x="490220" y="1239520"/>
                  </a:lnTo>
                  <a:lnTo>
                    <a:pt x="435610" y="1214120"/>
                  </a:lnTo>
                  <a:lnTo>
                    <a:pt x="382270" y="1187450"/>
                  </a:lnTo>
                  <a:lnTo>
                    <a:pt x="332739" y="1159510"/>
                  </a:lnTo>
                  <a:lnTo>
                    <a:pt x="285750" y="1131570"/>
                  </a:lnTo>
                  <a:lnTo>
                    <a:pt x="242569" y="1101090"/>
                  </a:lnTo>
                  <a:lnTo>
                    <a:pt x="203200" y="1070610"/>
                  </a:lnTo>
                  <a:lnTo>
                    <a:pt x="166369" y="1040130"/>
                  </a:lnTo>
                  <a:lnTo>
                    <a:pt x="133350" y="1007110"/>
                  </a:lnTo>
                  <a:lnTo>
                    <a:pt x="102869" y="974090"/>
                  </a:lnTo>
                  <a:lnTo>
                    <a:pt x="77469" y="941069"/>
                  </a:lnTo>
                  <a:lnTo>
                    <a:pt x="54610" y="906780"/>
                  </a:lnTo>
                  <a:lnTo>
                    <a:pt x="36830" y="872490"/>
                  </a:lnTo>
                  <a:lnTo>
                    <a:pt x="21589" y="836930"/>
                  </a:lnTo>
                  <a:lnTo>
                    <a:pt x="3810" y="765810"/>
                  </a:lnTo>
                  <a:lnTo>
                    <a:pt x="0" y="730250"/>
                  </a:lnTo>
                  <a:lnTo>
                    <a:pt x="1269" y="694690"/>
                  </a:lnTo>
                  <a:lnTo>
                    <a:pt x="13969" y="623569"/>
                  </a:lnTo>
                  <a:lnTo>
                    <a:pt x="41910" y="553719"/>
                  </a:lnTo>
                  <a:lnTo>
                    <a:pt x="62230" y="519430"/>
                  </a:lnTo>
                  <a:lnTo>
                    <a:pt x="86360" y="485140"/>
                  </a:lnTo>
                  <a:lnTo>
                    <a:pt x="113030" y="452119"/>
                  </a:lnTo>
                  <a:lnTo>
                    <a:pt x="143510" y="419100"/>
                  </a:lnTo>
                  <a:lnTo>
                    <a:pt x="179069" y="387350"/>
                  </a:lnTo>
                  <a:lnTo>
                    <a:pt x="217169" y="355600"/>
                  </a:lnTo>
                  <a:lnTo>
                    <a:pt x="257810" y="325119"/>
                  </a:lnTo>
                  <a:lnTo>
                    <a:pt x="302260" y="295909"/>
                  </a:lnTo>
                  <a:lnTo>
                    <a:pt x="350520" y="267969"/>
                  </a:lnTo>
                  <a:lnTo>
                    <a:pt x="401320" y="241300"/>
                  </a:lnTo>
                  <a:lnTo>
                    <a:pt x="454660" y="214630"/>
                  </a:lnTo>
                  <a:lnTo>
                    <a:pt x="510539" y="190500"/>
                  </a:lnTo>
                  <a:lnTo>
                    <a:pt x="570229" y="166369"/>
                  </a:lnTo>
                  <a:lnTo>
                    <a:pt x="631189" y="144780"/>
                  </a:lnTo>
                  <a:lnTo>
                    <a:pt x="694689" y="124459"/>
                  </a:lnTo>
                  <a:lnTo>
                    <a:pt x="760729" y="104140"/>
                  </a:lnTo>
                  <a:lnTo>
                    <a:pt x="829310" y="86359"/>
                  </a:lnTo>
                  <a:lnTo>
                    <a:pt x="899160" y="71119"/>
                  </a:lnTo>
                  <a:lnTo>
                    <a:pt x="970279" y="55880"/>
                  </a:lnTo>
                  <a:lnTo>
                    <a:pt x="1043939" y="43180"/>
                  </a:lnTo>
                  <a:lnTo>
                    <a:pt x="1117600" y="31750"/>
                  </a:lnTo>
                  <a:lnTo>
                    <a:pt x="1193800" y="21590"/>
                  </a:lnTo>
                  <a:lnTo>
                    <a:pt x="1270000" y="13969"/>
                  </a:lnTo>
                  <a:lnTo>
                    <a:pt x="1347470" y="7619"/>
                  </a:lnTo>
                  <a:lnTo>
                    <a:pt x="1424939" y="3809"/>
                  </a:lnTo>
                  <a:lnTo>
                    <a:pt x="1503679" y="1269"/>
                  </a:lnTo>
                  <a:lnTo>
                    <a:pt x="1582420" y="0"/>
                  </a:lnTo>
                  <a:lnTo>
                    <a:pt x="1659889" y="1269"/>
                  </a:lnTo>
                  <a:lnTo>
                    <a:pt x="1738629" y="3809"/>
                  </a:lnTo>
                  <a:lnTo>
                    <a:pt x="1816100" y="7619"/>
                  </a:lnTo>
                  <a:lnTo>
                    <a:pt x="1893570" y="13969"/>
                  </a:lnTo>
                  <a:lnTo>
                    <a:pt x="1969770" y="21590"/>
                  </a:lnTo>
                  <a:lnTo>
                    <a:pt x="2045970" y="31750"/>
                  </a:lnTo>
                  <a:lnTo>
                    <a:pt x="2119629" y="43180"/>
                  </a:lnTo>
                  <a:lnTo>
                    <a:pt x="2193290" y="55880"/>
                  </a:lnTo>
                  <a:lnTo>
                    <a:pt x="2264410" y="69850"/>
                  </a:lnTo>
                  <a:lnTo>
                    <a:pt x="2335529" y="86359"/>
                  </a:lnTo>
                  <a:lnTo>
                    <a:pt x="2402840" y="104140"/>
                  </a:lnTo>
                  <a:lnTo>
                    <a:pt x="2468879" y="123190"/>
                  </a:lnTo>
                  <a:lnTo>
                    <a:pt x="2532379" y="143509"/>
                  </a:lnTo>
                  <a:lnTo>
                    <a:pt x="2594610" y="166369"/>
                  </a:lnTo>
                  <a:lnTo>
                    <a:pt x="2653029" y="189230"/>
                  </a:lnTo>
                  <a:lnTo>
                    <a:pt x="2710179" y="214630"/>
                  </a:lnTo>
                  <a:lnTo>
                    <a:pt x="2763520" y="240030"/>
                  </a:lnTo>
                  <a:lnTo>
                    <a:pt x="2814320" y="267969"/>
                  </a:lnTo>
                  <a:lnTo>
                    <a:pt x="2862579" y="295909"/>
                  </a:lnTo>
                  <a:lnTo>
                    <a:pt x="2907029" y="325119"/>
                  </a:lnTo>
                  <a:lnTo>
                    <a:pt x="2947670" y="355600"/>
                  </a:lnTo>
                  <a:lnTo>
                    <a:pt x="2985770" y="386080"/>
                  </a:lnTo>
                  <a:lnTo>
                    <a:pt x="3020060" y="419100"/>
                  </a:lnTo>
                  <a:lnTo>
                    <a:pt x="3051810" y="450850"/>
                  </a:lnTo>
                  <a:lnTo>
                    <a:pt x="3078479" y="485140"/>
                  </a:lnTo>
                  <a:lnTo>
                    <a:pt x="3102610" y="518159"/>
                  </a:lnTo>
                  <a:lnTo>
                    <a:pt x="3122929" y="553719"/>
                  </a:lnTo>
                  <a:lnTo>
                    <a:pt x="3150870" y="623569"/>
                  </a:lnTo>
                  <a:lnTo>
                    <a:pt x="3163570" y="694690"/>
                  </a:lnTo>
                  <a:lnTo>
                    <a:pt x="3164840" y="730250"/>
                  </a:lnTo>
                  <a:lnTo>
                    <a:pt x="3162300" y="765810"/>
                  </a:lnTo>
                  <a:lnTo>
                    <a:pt x="3144520" y="836930"/>
                  </a:lnTo>
                  <a:lnTo>
                    <a:pt x="3110229" y="905510"/>
                  </a:lnTo>
                  <a:lnTo>
                    <a:pt x="3088640" y="939800"/>
                  </a:lnTo>
                  <a:lnTo>
                    <a:pt x="3061970" y="974090"/>
                  </a:lnTo>
                  <a:lnTo>
                    <a:pt x="3032760" y="1007110"/>
                  </a:lnTo>
                  <a:lnTo>
                    <a:pt x="2999740" y="1038860"/>
                  </a:lnTo>
                  <a:lnTo>
                    <a:pt x="2962910" y="1070610"/>
                  </a:lnTo>
                  <a:lnTo>
                    <a:pt x="2922270" y="1101090"/>
                  </a:lnTo>
                  <a:lnTo>
                    <a:pt x="2879090" y="1130300"/>
                  </a:lnTo>
                  <a:lnTo>
                    <a:pt x="2833370" y="1159510"/>
                  </a:lnTo>
                  <a:lnTo>
                    <a:pt x="2783840" y="1187450"/>
                  </a:lnTo>
                  <a:lnTo>
                    <a:pt x="2730500" y="1214120"/>
                  </a:lnTo>
                  <a:lnTo>
                    <a:pt x="2675890" y="1238250"/>
                  </a:lnTo>
                  <a:lnTo>
                    <a:pt x="2617470" y="1262380"/>
                  </a:lnTo>
                  <a:lnTo>
                    <a:pt x="2556510" y="1285240"/>
                  </a:lnTo>
                  <a:lnTo>
                    <a:pt x="2494279" y="1306830"/>
                  </a:lnTo>
                  <a:lnTo>
                    <a:pt x="2428240" y="1327150"/>
                  </a:lnTo>
                  <a:lnTo>
                    <a:pt x="2360929" y="1344930"/>
                  </a:lnTo>
                  <a:lnTo>
                    <a:pt x="2292350" y="1361440"/>
                  </a:lnTo>
                  <a:lnTo>
                    <a:pt x="2221229" y="1376680"/>
                  </a:lnTo>
                  <a:lnTo>
                    <a:pt x="2148840" y="1390650"/>
                  </a:lnTo>
                  <a:lnTo>
                    <a:pt x="2075179" y="1402080"/>
                  </a:lnTo>
                  <a:lnTo>
                    <a:pt x="1998979" y="1412240"/>
                  </a:lnTo>
                  <a:lnTo>
                    <a:pt x="1924050" y="1421130"/>
                  </a:lnTo>
                  <a:lnTo>
                    <a:pt x="1846579" y="1427480"/>
                  </a:lnTo>
                  <a:lnTo>
                    <a:pt x="1769110" y="1432560"/>
                  </a:lnTo>
                  <a:lnTo>
                    <a:pt x="1690370" y="1436370"/>
                  </a:lnTo>
                  <a:lnTo>
                    <a:pt x="1611629" y="1437640"/>
                  </a:lnTo>
                  <a:lnTo>
                    <a:pt x="1534160" y="1437640"/>
                  </a:lnTo>
                  <a:lnTo>
                    <a:pt x="1455420" y="1435100"/>
                  </a:lnTo>
                  <a:lnTo>
                    <a:pt x="1377950" y="1431290"/>
                  </a:lnTo>
                  <a:lnTo>
                    <a:pt x="923289" y="1617980"/>
                  </a:lnTo>
                  <a:close/>
                </a:path>
                <a:path w="3166110" h="1617979">
                  <a:moveTo>
                    <a:pt x="0" y="0"/>
                  </a:moveTo>
                  <a:lnTo>
                    <a:pt x="0" y="0"/>
                  </a:lnTo>
                </a:path>
                <a:path w="3166110" h="1617979">
                  <a:moveTo>
                    <a:pt x="3166110" y="1437640"/>
                  </a:moveTo>
                  <a:lnTo>
                    <a:pt x="3166110" y="1437640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15957" y="5383799"/>
            <a:ext cx="22047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spcBef>
                <a:spcPts val="100"/>
              </a:spcBef>
            </a:pPr>
            <a:r>
              <a:rPr sz="3000" spc="-5" dirty="0">
                <a:latin typeface="Arial Black"/>
                <a:cs typeface="Arial Black"/>
              </a:rPr>
              <a:t>7. Desafio  do</a:t>
            </a:r>
            <a:r>
              <a:rPr sz="3000" spc="-85" dirty="0">
                <a:latin typeface="Arial Black"/>
                <a:cs typeface="Arial Black"/>
              </a:rPr>
              <a:t> </a:t>
            </a:r>
            <a:r>
              <a:rPr sz="3000" spc="-5" dirty="0">
                <a:latin typeface="Arial Black"/>
                <a:cs typeface="Arial Black"/>
              </a:rPr>
              <a:t>sentido</a:t>
            </a:r>
            <a:endParaRPr sz="3000" dirty="0">
              <a:latin typeface="Arial Black"/>
              <a:cs typeface="Arial Black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563784" y="1572055"/>
            <a:ext cx="3504498" cy="1739204"/>
            <a:chOff x="2941260" y="1687415"/>
            <a:chExt cx="3189605" cy="1644014"/>
          </a:xfrm>
        </p:grpSpPr>
        <p:sp>
          <p:nvSpPr>
            <p:cNvPr id="32" name="object 32"/>
            <p:cNvSpPr/>
            <p:nvPr/>
          </p:nvSpPr>
          <p:spPr>
            <a:xfrm>
              <a:off x="2954020" y="1700174"/>
              <a:ext cx="3163570" cy="1617980"/>
            </a:xfrm>
            <a:custGeom>
              <a:avLst/>
              <a:gdLst/>
              <a:ahLst/>
              <a:cxnLst/>
              <a:rect l="l" t="t" r="r" b="b"/>
              <a:pathLst>
                <a:path w="3163570" h="1617979">
                  <a:moveTo>
                    <a:pt x="1581150" y="0"/>
                  </a:moveTo>
                  <a:lnTo>
                    <a:pt x="1502409" y="1270"/>
                  </a:lnTo>
                  <a:lnTo>
                    <a:pt x="1423670" y="3810"/>
                  </a:lnTo>
                  <a:lnTo>
                    <a:pt x="1346200" y="7620"/>
                  </a:lnTo>
                  <a:lnTo>
                    <a:pt x="1268730" y="13970"/>
                  </a:lnTo>
                  <a:lnTo>
                    <a:pt x="1117600" y="31750"/>
                  </a:lnTo>
                  <a:lnTo>
                    <a:pt x="1042669" y="43180"/>
                  </a:lnTo>
                  <a:lnTo>
                    <a:pt x="969009" y="55880"/>
                  </a:lnTo>
                  <a:lnTo>
                    <a:pt x="897890" y="71120"/>
                  </a:lnTo>
                  <a:lnTo>
                    <a:pt x="760730" y="104140"/>
                  </a:lnTo>
                  <a:lnTo>
                    <a:pt x="629919" y="144780"/>
                  </a:lnTo>
                  <a:lnTo>
                    <a:pt x="568959" y="166370"/>
                  </a:lnTo>
                  <a:lnTo>
                    <a:pt x="509269" y="190500"/>
                  </a:lnTo>
                  <a:lnTo>
                    <a:pt x="453390" y="214630"/>
                  </a:lnTo>
                  <a:lnTo>
                    <a:pt x="400050" y="241300"/>
                  </a:lnTo>
                  <a:lnTo>
                    <a:pt x="349250" y="267970"/>
                  </a:lnTo>
                  <a:lnTo>
                    <a:pt x="300990" y="297180"/>
                  </a:lnTo>
                  <a:lnTo>
                    <a:pt x="256540" y="325120"/>
                  </a:lnTo>
                  <a:lnTo>
                    <a:pt x="215900" y="356870"/>
                  </a:lnTo>
                  <a:lnTo>
                    <a:pt x="177800" y="387350"/>
                  </a:lnTo>
                  <a:lnTo>
                    <a:pt x="143510" y="419100"/>
                  </a:lnTo>
                  <a:lnTo>
                    <a:pt x="113030" y="452120"/>
                  </a:lnTo>
                  <a:lnTo>
                    <a:pt x="85090" y="485140"/>
                  </a:lnTo>
                  <a:lnTo>
                    <a:pt x="60960" y="519430"/>
                  </a:lnTo>
                  <a:lnTo>
                    <a:pt x="41910" y="553720"/>
                  </a:lnTo>
                  <a:lnTo>
                    <a:pt x="25400" y="589280"/>
                  </a:lnTo>
                  <a:lnTo>
                    <a:pt x="5080" y="659130"/>
                  </a:lnTo>
                  <a:lnTo>
                    <a:pt x="0" y="694690"/>
                  </a:lnTo>
                  <a:lnTo>
                    <a:pt x="0" y="730250"/>
                  </a:lnTo>
                  <a:lnTo>
                    <a:pt x="8890" y="802640"/>
                  </a:lnTo>
                  <a:lnTo>
                    <a:pt x="35560" y="872490"/>
                  </a:lnTo>
                  <a:lnTo>
                    <a:pt x="53340" y="906780"/>
                  </a:lnTo>
                  <a:lnTo>
                    <a:pt x="76200" y="941070"/>
                  </a:lnTo>
                  <a:lnTo>
                    <a:pt x="102869" y="974090"/>
                  </a:lnTo>
                  <a:lnTo>
                    <a:pt x="132080" y="1007110"/>
                  </a:lnTo>
                  <a:lnTo>
                    <a:pt x="165100" y="1040130"/>
                  </a:lnTo>
                  <a:lnTo>
                    <a:pt x="201930" y="1071880"/>
                  </a:lnTo>
                  <a:lnTo>
                    <a:pt x="242569" y="1102360"/>
                  </a:lnTo>
                  <a:lnTo>
                    <a:pt x="285750" y="1131570"/>
                  </a:lnTo>
                  <a:lnTo>
                    <a:pt x="331469" y="1160780"/>
                  </a:lnTo>
                  <a:lnTo>
                    <a:pt x="382269" y="1187450"/>
                  </a:lnTo>
                  <a:lnTo>
                    <a:pt x="434340" y="1214120"/>
                  </a:lnTo>
                  <a:lnTo>
                    <a:pt x="490219" y="1239520"/>
                  </a:lnTo>
                  <a:lnTo>
                    <a:pt x="547369" y="1263650"/>
                  </a:lnTo>
                  <a:lnTo>
                    <a:pt x="608330" y="1286510"/>
                  </a:lnTo>
                  <a:lnTo>
                    <a:pt x="736600" y="1327150"/>
                  </a:lnTo>
                  <a:lnTo>
                    <a:pt x="803909" y="1344930"/>
                  </a:lnTo>
                  <a:lnTo>
                    <a:pt x="803909" y="1346200"/>
                  </a:lnTo>
                  <a:lnTo>
                    <a:pt x="922019" y="1617980"/>
                  </a:lnTo>
                  <a:lnTo>
                    <a:pt x="1376680" y="1432560"/>
                  </a:lnTo>
                  <a:lnTo>
                    <a:pt x="1767840" y="1432560"/>
                  </a:lnTo>
                  <a:lnTo>
                    <a:pt x="1845309" y="1427480"/>
                  </a:lnTo>
                  <a:lnTo>
                    <a:pt x="1922780" y="1421130"/>
                  </a:lnTo>
                  <a:lnTo>
                    <a:pt x="1998980" y="1412240"/>
                  </a:lnTo>
                  <a:lnTo>
                    <a:pt x="2073909" y="1402080"/>
                  </a:lnTo>
                  <a:lnTo>
                    <a:pt x="2147570" y="1390650"/>
                  </a:lnTo>
                  <a:lnTo>
                    <a:pt x="2219960" y="1376680"/>
                  </a:lnTo>
                  <a:lnTo>
                    <a:pt x="2291080" y="1361440"/>
                  </a:lnTo>
                  <a:lnTo>
                    <a:pt x="2360930" y="1344930"/>
                  </a:lnTo>
                  <a:lnTo>
                    <a:pt x="2428240" y="1327150"/>
                  </a:lnTo>
                  <a:lnTo>
                    <a:pt x="2493010" y="1306830"/>
                  </a:lnTo>
                  <a:lnTo>
                    <a:pt x="2616200" y="1263650"/>
                  </a:lnTo>
                  <a:lnTo>
                    <a:pt x="2674620" y="1239520"/>
                  </a:lnTo>
                  <a:lnTo>
                    <a:pt x="2730500" y="1214120"/>
                  </a:lnTo>
                  <a:lnTo>
                    <a:pt x="2782570" y="1187450"/>
                  </a:lnTo>
                  <a:lnTo>
                    <a:pt x="2832100" y="1159510"/>
                  </a:lnTo>
                  <a:lnTo>
                    <a:pt x="2879090" y="1131570"/>
                  </a:lnTo>
                  <a:lnTo>
                    <a:pt x="2922270" y="1101090"/>
                  </a:lnTo>
                  <a:lnTo>
                    <a:pt x="2961640" y="1070610"/>
                  </a:lnTo>
                  <a:lnTo>
                    <a:pt x="2998470" y="1038860"/>
                  </a:lnTo>
                  <a:lnTo>
                    <a:pt x="3031490" y="1007110"/>
                  </a:lnTo>
                  <a:lnTo>
                    <a:pt x="3061970" y="974090"/>
                  </a:lnTo>
                  <a:lnTo>
                    <a:pt x="3087370" y="939800"/>
                  </a:lnTo>
                  <a:lnTo>
                    <a:pt x="3110230" y="905510"/>
                  </a:lnTo>
                  <a:lnTo>
                    <a:pt x="3128010" y="871220"/>
                  </a:lnTo>
                  <a:lnTo>
                    <a:pt x="3153410" y="801370"/>
                  </a:lnTo>
                  <a:lnTo>
                    <a:pt x="3163570" y="730250"/>
                  </a:lnTo>
                  <a:lnTo>
                    <a:pt x="3163570" y="694690"/>
                  </a:lnTo>
                  <a:lnTo>
                    <a:pt x="3149600" y="623570"/>
                  </a:lnTo>
                  <a:lnTo>
                    <a:pt x="3121660" y="553720"/>
                  </a:lnTo>
                  <a:lnTo>
                    <a:pt x="3101340" y="519430"/>
                  </a:lnTo>
                  <a:lnTo>
                    <a:pt x="3077210" y="485140"/>
                  </a:lnTo>
                  <a:lnTo>
                    <a:pt x="3050540" y="452120"/>
                  </a:lnTo>
                  <a:lnTo>
                    <a:pt x="3020060" y="419100"/>
                  </a:lnTo>
                  <a:lnTo>
                    <a:pt x="2984500" y="387350"/>
                  </a:lnTo>
                  <a:lnTo>
                    <a:pt x="2947670" y="355600"/>
                  </a:lnTo>
                  <a:lnTo>
                    <a:pt x="2905760" y="325120"/>
                  </a:lnTo>
                  <a:lnTo>
                    <a:pt x="2861310" y="295910"/>
                  </a:lnTo>
                  <a:lnTo>
                    <a:pt x="2813050" y="267970"/>
                  </a:lnTo>
                  <a:lnTo>
                    <a:pt x="2762250" y="241300"/>
                  </a:lnTo>
                  <a:lnTo>
                    <a:pt x="2708910" y="214630"/>
                  </a:lnTo>
                  <a:lnTo>
                    <a:pt x="2653030" y="190500"/>
                  </a:lnTo>
                  <a:lnTo>
                    <a:pt x="2593340" y="166370"/>
                  </a:lnTo>
                  <a:lnTo>
                    <a:pt x="2532380" y="144780"/>
                  </a:lnTo>
                  <a:lnTo>
                    <a:pt x="2467610" y="123190"/>
                  </a:lnTo>
                  <a:lnTo>
                    <a:pt x="2401570" y="104140"/>
                  </a:lnTo>
                  <a:lnTo>
                    <a:pt x="2334260" y="86360"/>
                  </a:lnTo>
                  <a:lnTo>
                    <a:pt x="2192020" y="55880"/>
                  </a:lnTo>
                  <a:lnTo>
                    <a:pt x="2119630" y="43180"/>
                  </a:lnTo>
                  <a:lnTo>
                    <a:pt x="2044700" y="31750"/>
                  </a:lnTo>
                  <a:lnTo>
                    <a:pt x="1892300" y="13970"/>
                  </a:lnTo>
                  <a:lnTo>
                    <a:pt x="1816100" y="7620"/>
                  </a:lnTo>
                  <a:lnTo>
                    <a:pt x="1737359" y="3810"/>
                  </a:lnTo>
                  <a:lnTo>
                    <a:pt x="1659890" y="1270"/>
                  </a:lnTo>
                  <a:lnTo>
                    <a:pt x="1581150" y="0"/>
                  </a:lnTo>
                  <a:close/>
                </a:path>
                <a:path w="3163570" h="1617979">
                  <a:moveTo>
                    <a:pt x="1767840" y="1432560"/>
                  </a:moveTo>
                  <a:lnTo>
                    <a:pt x="1376680" y="1432560"/>
                  </a:lnTo>
                  <a:lnTo>
                    <a:pt x="1454150" y="1436370"/>
                  </a:lnTo>
                  <a:lnTo>
                    <a:pt x="1532890" y="1437640"/>
                  </a:lnTo>
                  <a:lnTo>
                    <a:pt x="1611630" y="1437640"/>
                  </a:lnTo>
                  <a:lnTo>
                    <a:pt x="1689100" y="1436370"/>
                  </a:lnTo>
                  <a:lnTo>
                    <a:pt x="1767840" y="1432560"/>
                  </a:lnTo>
                  <a:close/>
                </a:path>
              </a:pathLst>
            </a:custGeom>
            <a:solidFill>
              <a:srgbClr val="FF9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52750" y="1700174"/>
              <a:ext cx="3166110" cy="1617980"/>
            </a:xfrm>
            <a:custGeom>
              <a:avLst/>
              <a:gdLst/>
              <a:ahLst/>
              <a:cxnLst/>
              <a:rect l="l" t="t" r="r" b="b"/>
              <a:pathLst>
                <a:path w="3166110" h="1617979">
                  <a:moveTo>
                    <a:pt x="923289" y="1617980"/>
                  </a:moveTo>
                  <a:lnTo>
                    <a:pt x="805179" y="1346200"/>
                  </a:lnTo>
                  <a:lnTo>
                    <a:pt x="805179" y="1344930"/>
                  </a:lnTo>
                  <a:lnTo>
                    <a:pt x="737870" y="1327150"/>
                  </a:lnTo>
                  <a:lnTo>
                    <a:pt x="673100" y="1306830"/>
                  </a:lnTo>
                  <a:lnTo>
                    <a:pt x="609600" y="1286510"/>
                  </a:lnTo>
                  <a:lnTo>
                    <a:pt x="548639" y="1263650"/>
                  </a:lnTo>
                  <a:lnTo>
                    <a:pt x="491489" y="1239520"/>
                  </a:lnTo>
                  <a:lnTo>
                    <a:pt x="435610" y="1214120"/>
                  </a:lnTo>
                  <a:lnTo>
                    <a:pt x="383539" y="1187450"/>
                  </a:lnTo>
                  <a:lnTo>
                    <a:pt x="332739" y="1160780"/>
                  </a:lnTo>
                  <a:lnTo>
                    <a:pt x="287019" y="1131570"/>
                  </a:lnTo>
                  <a:lnTo>
                    <a:pt x="243839" y="1102360"/>
                  </a:lnTo>
                  <a:lnTo>
                    <a:pt x="203200" y="1071880"/>
                  </a:lnTo>
                  <a:lnTo>
                    <a:pt x="166369" y="1040130"/>
                  </a:lnTo>
                  <a:lnTo>
                    <a:pt x="133350" y="1007110"/>
                  </a:lnTo>
                  <a:lnTo>
                    <a:pt x="104139" y="974090"/>
                  </a:lnTo>
                  <a:lnTo>
                    <a:pt x="77469" y="941070"/>
                  </a:lnTo>
                  <a:lnTo>
                    <a:pt x="54610" y="906780"/>
                  </a:lnTo>
                  <a:lnTo>
                    <a:pt x="36830" y="872490"/>
                  </a:lnTo>
                  <a:lnTo>
                    <a:pt x="21589" y="836930"/>
                  </a:lnTo>
                  <a:lnTo>
                    <a:pt x="3810" y="765810"/>
                  </a:lnTo>
                  <a:lnTo>
                    <a:pt x="1269" y="730250"/>
                  </a:lnTo>
                  <a:lnTo>
                    <a:pt x="1269" y="694690"/>
                  </a:lnTo>
                  <a:lnTo>
                    <a:pt x="13969" y="623570"/>
                  </a:lnTo>
                  <a:lnTo>
                    <a:pt x="43180" y="553720"/>
                  </a:lnTo>
                  <a:lnTo>
                    <a:pt x="62230" y="519430"/>
                  </a:lnTo>
                  <a:lnTo>
                    <a:pt x="86360" y="485140"/>
                  </a:lnTo>
                  <a:lnTo>
                    <a:pt x="114300" y="452120"/>
                  </a:lnTo>
                  <a:lnTo>
                    <a:pt x="144780" y="419100"/>
                  </a:lnTo>
                  <a:lnTo>
                    <a:pt x="179069" y="387350"/>
                  </a:lnTo>
                  <a:lnTo>
                    <a:pt x="217169" y="356870"/>
                  </a:lnTo>
                  <a:lnTo>
                    <a:pt x="257810" y="325120"/>
                  </a:lnTo>
                  <a:lnTo>
                    <a:pt x="302260" y="297180"/>
                  </a:lnTo>
                  <a:lnTo>
                    <a:pt x="350520" y="267970"/>
                  </a:lnTo>
                  <a:lnTo>
                    <a:pt x="401320" y="241300"/>
                  </a:lnTo>
                  <a:lnTo>
                    <a:pt x="454660" y="214630"/>
                  </a:lnTo>
                  <a:lnTo>
                    <a:pt x="510539" y="190500"/>
                  </a:lnTo>
                  <a:lnTo>
                    <a:pt x="570229" y="166370"/>
                  </a:lnTo>
                  <a:lnTo>
                    <a:pt x="631189" y="144780"/>
                  </a:lnTo>
                  <a:lnTo>
                    <a:pt x="695960" y="124460"/>
                  </a:lnTo>
                  <a:lnTo>
                    <a:pt x="762000" y="104140"/>
                  </a:lnTo>
                  <a:lnTo>
                    <a:pt x="829310" y="87630"/>
                  </a:lnTo>
                  <a:lnTo>
                    <a:pt x="899160" y="71120"/>
                  </a:lnTo>
                  <a:lnTo>
                    <a:pt x="970279" y="55880"/>
                  </a:lnTo>
                  <a:lnTo>
                    <a:pt x="1043939" y="43180"/>
                  </a:lnTo>
                  <a:lnTo>
                    <a:pt x="1118870" y="31750"/>
                  </a:lnTo>
                  <a:lnTo>
                    <a:pt x="1193800" y="22860"/>
                  </a:lnTo>
                  <a:lnTo>
                    <a:pt x="1270000" y="13970"/>
                  </a:lnTo>
                  <a:lnTo>
                    <a:pt x="1347470" y="7620"/>
                  </a:lnTo>
                  <a:lnTo>
                    <a:pt x="1424939" y="3810"/>
                  </a:lnTo>
                  <a:lnTo>
                    <a:pt x="1503679" y="1270"/>
                  </a:lnTo>
                  <a:lnTo>
                    <a:pt x="1582420" y="0"/>
                  </a:lnTo>
                  <a:lnTo>
                    <a:pt x="1661160" y="1270"/>
                  </a:lnTo>
                  <a:lnTo>
                    <a:pt x="1738629" y="3810"/>
                  </a:lnTo>
                  <a:lnTo>
                    <a:pt x="1817370" y="7620"/>
                  </a:lnTo>
                  <a:lnTo>
                    <a:pt x="1893570" y="13970"/>
                  </a:lnTo>
                  <a:lnTo>
                    <a:pt x="1971039" y="22860"/>
                  </a:lnTo>
                  <a:lnTo>
                    <a:pt x="2045970" y="31750"/>
                  </a:lnTo>
                  <a:lnTo>
                    <a:pt x="2120900" y="43180"/>
                  </a:lnTo>
                  <a:lnTo>
                    <a:pt x="2193290" y="55880"/>
                  </a:lnTo>
                  <a:lnTo>
                    <a:pt x="2265679" y="71120"/>
                  </a:lnTo>
                  <a:lnTo>
                    <a:pt x="2335529" y="86360"/>
                  </a:lnTo>
                  <a:lnTo>
                    <a:pt x="2402840" y="104140"/>
                  </a:lnTo>
                  <a:lnTo>
                    <a:pt x="2468879" y="123190"/>
                  </a:lnTo>
                  <a:lnTo>
                    <a:pt x="2533650" y="144780"/>
                  </a:lnTo>
                  <a:lnTo>
                    <a:pt x="2594610" y="166370"/>
                  </a:lnTo>
                  <a:lnTo>
                    <a:pt x="2654300" y="190500"/>
                  </a:lnTo>
                  <a:lnTo>
                    <a:pt x="2710179" y="214630"/>
                  </a:lnTo>
                  <a:lnTo>
                    <a:pt x="2763520" y="241300"/>
                  </a:lnTo>
                  <a:lnTo>
                    <a:pt x="2814320" y="267970"/>
                  </a:lnTo>
                  <a:lnTo>
                    <a:pt x="2862579" y="295910"/>
                  </a:lnTo>
                  <a:lnTo>
                    <a:pt x="2907029" y="325120"/>
                  </a:lnTo>
                  <a:lnTo>
                    <a:pt x="2948940" y="355600"/>
                  </a:lnTo>
                  <a:lnTo>
                    <a:pt x="2985770" y="387350"/>
                  </a:lnTo>
                  <a:lnTo>
                    <a:pt x="3021329" y="419100"/>
                  </a:lnTo>
                  <a:lnTo>
                    <a:pt x="3051810" y="452120"/>
                  </a:lnTo>
                  <a:lnTo>
                    <a:pt x="3078479" y="485140"/>
                  </a:lnTo>
                  <a:lnTo>
                    <a:pt x="3102610" y="519430"/>
                  </a:lnTo>
                  <a:lnTo>
                    <a:pt x="3122929" y="553720"/>
                  </a:lnTo>
                  <a:lnTo>
                    <a:pt x="3150870" y="623570"/>
                  </a:lnTo>
                  <a:lnTo>
                    <a:pt x="3164840" y="694690"/>
                  </a:lnTo>
                  <a:lnTo>
                    <a:pt x="3164840" y="730250"/>
                  </a:lnTo>
                  <a:lnTo>
                    <a:pt x="3154679" y="801370"/>
                  </a:lnTo>
                  <a:lnTo>
                    <a:pt x="3129279" y="871220"/>
                  </a:lnTo>
                  <a:lnTo>
                    <a:pt x="3111500" y="905510"/>
                  </a:lnTo>
                  <a:lnTo>
                    <a:pt x="3088640" y="939800"/>
                  </a:lnTo>
                  <a:lnTo>
                    <a:pt x="3063240" y="974090"/>
                  </a:lnTo>
                  <a:lnTo>
                    <a:pt x="3032760" y="1007110"/>
                  </a:lnTo>
                  <a:lnTo>
                    <a:pt x="2999740" y="1038860"/>
                  </a:lnTo>
                  <a:lnTo>
                    <a:pt x="2962910" y="1070610"/>
                  </a:lnTo>
                  <a:lnTo>
                    <a:pt x="2923540" y="1101090"/>
                  </a:lnTo>
                  <a:lnTo>
                    <a:pt x="2880360" y="1131570"/>
                  </a:lnTo>
                  <a:lnTo>
                    <a:pt x="2833370" y="1159510"/>
                  </a:lnTo>
                  <a:lnTo>
                    <a:pt x="2783840" y="1187450"/>
                  </a:lnTo>
                  <a:lnTo>
                    <a:pt x="2731770" y="1214120"/>
                  </a:lnTo>
                  <a:lnTo>
                    <a:pt x="2675890" y="1239520"/>
                  </a:lnTo>
                  <a:lnTo>
                    <a:pt x="2617470" y="1263650"/>
                  </a:lnTo>
                  <a:lnTo>
                    <a:pt x="2556510" y="1285240"/>
                  </a:lnTo>
                  <a:lnTo>
                    <a:pt x="2494279" y="1306830"/>
                  </a:lnTo>
                  <a:lnTo>
                    <a:pt x="2429510" y="1327150"/>
                  </a:lnTo>
                  <a:lnTo>
                    <a:pt x="2362200" y="1344930"/>
                  </a:lnTo>
                  <a:lnTo>
                    <a:pt x="2292350" y="1361440"/>
                  </a:lnTo>
                  <a:lnTo>
                    <a:pt x="2221229" y="1376680"/>
                  </a:lnTo>
                  <a:lnTo>
                    <a:pt x="2148840" y="1390650"/>
                  </a:lnTo>
                  <a:lnTo>
                    <a:pt x="2075179" y="1402080"/>
                  </a:lnTo>
                  <a:lnTo>
                    <a:pt x="2000250" y="1412240"/>
                  </a:lnTo>
                  <a:lnTo>
                    <a:pt x="1924050" y="1421130"/>
                  </a:lnTo>
                  <a:lnTo>
                    <a:pt x="1846579" y="1427480"/>
                  </a:lnTo>
                  <a:lnTo>
                    <a:pt x="1769110" y="1432560"/>
                  </a:lnTo>
                  <a:lnTo>
                    <a:pt x="1690370" y="1436370"/>
                  </a:lnTo>
                  <a:lnTo>
                    <a:pt x="1612900" y="1437640"/>
                  </a:lnTo>
                  <a:lnTo>
                    <a:pt x="1534160" y="1437640"/>
                  </a:lnTo>
                  <a:lnTo>
                    <a:pt x="1455420" y="1436370"/>
                  </a:lnTo>
                  <a:lnTo>
                    <a:pt x="1377950" y="1432560"/>
                  </a:lnTo>
                  <a:lnTo>
                    <a:pt x="923289" y="1617980"/>
                  </a:lnTo>
                  <a:close/>
                </a:path>
                <a:path w="3166110" h="1617979">
                  <a:moveTo>
                    <a:pt x="0" y="0"/>
                  </a:moveTo>
                  <a:lnTo>
                    <a:pt x="0" y="0"/>
                  </a:lnTo>
                </a:path>
                <a:path w="3166110" h="1617979">
                  <a:moveTo>
                    <a:pt x="3166110" y="1438910"/>
                  </a:moveTo>
                  <a:lnTo>
                    <a:pt x="3166110" y="1438910"/>
                  </a:lnTo>
                </a:path>
              </a:pathLst>
            </a:custGeom>
            <a:ln w="25518">
              <a:solidFill>
                <a:srgbClr val="89A4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282654" y="236666"/>
            <a:ext cx="8331310" cy="1072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pt-BR" sz="3400" spc="-5" dirty="0" smtClean="0">
              <a:solidFill>
                <a:srgbClr val="0000CC"/>
              </a:solidFill>
              <a:latin typeface="Arial Black"/>
              <a:cs typeface="Arial Black"/>
            </a:endParaRPr>
          </a:p>
          <a:p>
            <a:pPr marL="12700">
              <a:spcBef>
                <a:spcPts val="100"/>
              </a:spcBef>
            </a:pPr>
            <a:r>
              <a:rPr sz="3400" spc="-5" dirty="0" err="1" smtClean="0">
                <a:solidFill>
                  <a:srgbClr val="0000CC"/>
                </a:solidFill>
                <a:latin typeface="Arial Black"/>
                <a:cs typeface="Arial Black"/>
              </a:rPr>
              <a:t>Sete</a:t>
            </a:r>
            <a:r>
              <a:rPr sz="3400" spc="-5" dirty="0" smtClean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3400" dirty="0">
                <a:solidFill>
                  <a:srgbClr val="0000CC"/>
                </a:solidFill>
                <a:latin typeface="Arial Black"/>
                <a:cs typeface="Arial Black"/>
              </a:rPr>
              <a:t>olhares </a:t>
            </a:r>
            <a:r>
              <a:rPr sz="3400" spc="5" dirty="0">
                <a:solidFill>
                  <a:srgbClr val="0000CC"/>
                </a:solidFill>
                <a:latin typeface="Arial Black"/>
                <a:cs typeface="Arial Black"/>
              </a:rPr>
              <a:t>sobre </a:t>
            </a:r>
            <a:r>
              <a:rPr sz="3400" dirty="0">
                <a:solidFill>
                  <a:srgbClr val="0000CC"/>
                </a:solidFill>
                <a:latin typeface="Arial Black"/>
                <a:cs typeface="Arial Black"/>
              </a:rPr>
              <a:t>a</a:t>
            </a:r>
            <a:r>
              <a:rPr sz="3400" spc="-70" dirty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sz="3400" spc="-5" dirty="0" err="1" smtClean="0">
                <a:solidFill>
                  <a:srgbClr val="0000CC"/>
                </a:solidFill>
                <a:latin typeface="Arial Black"/>
                <a:cs typeface="Arial Black"/>
              </a:rPr>
              <a:t>compaixão</a:t>
            </a:r>
            <a:endParaRPr sz="3400" dirty="0">
              <a:latin typeface="Arial Black"/>
              <a:cs typeface="Arial Black"/>
            </a:endParaRPr>
          </a:p>
        </p:txBody>
      </p:sp>
      <p:sp>
        <p:nvSpPr>
          <p:cNvPr id="35" name="object 10"/>
          <p:cNvSpPr txBox="1"/>
          <p:nvPr/>
        </p:nvSpPr>
        <p:spPr>
          <a:xfrm>
            <a:off x="5201919" y="1907185"/>
            <a:ext cx="23590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3000" spc="-5" dirty="0" smtClean="0">
                <a:latin typeface="Arial Black"/>
                <a:cs typeface="Arial Black"/>
              </a:rPr>
              <a:t>1. Coração nas Mãos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8813550" y="2215388"/>
            <a:ext cx="2841830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3000" spc="-5" dirty="0">
                <a:latin typeface="Arial Black"/>
                <a:cs typeface="Arial Black"/>
              </a:rPr>
              <a:t>3</a:t>
            </a:r>
            <a:r>
              <a:rPr lang="pt-BR" sz="3000" spc="-5" dirty="0" smtClean="0">
                <a:latin typeface="Arial Black"/>
                <a:cs typeface="Arial Black"/>
              </a:rPr>
              <a:t>. Caridade:</a:t>
            </a:r>
          </a:p>
          <a:p>
            <a:pPr marL="12700">
              <a:spcBef>
                <a:spcPts val="100"/>
              </a:spcBef>
            </a:pPr>
            <a:r>
              <a:rPr lang="pt-BR" sz="3000" spc="-5" dirty="0" smtClean="0">
                <a:latin typeface="Arial Black"/>
                <a:cs typeface="Arial Black"/>
              </a:rPr>
              <a:t>Sentido da Vida</a:t>
            </a:r>
            <a:endParaRPr sz="3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208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236372" y="206062"/>
            <a:ext cx="10547796" cy="6339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 </a:t>
            </a:r>
            <a:r>
              <a:rPr lang="pt-BR" sz="2400" b="1" dirty="0"/>
              <a:t>CARIDADE </a:t>
            </a:r>
            <a:r>
              <a:rPr lang="pt-BR" sz="2400" dirty="0"/>
              <a:t>é uma virtude teologal que consiste em amar a Deus acima de tudo e ao próximo como a si mesmo. Trata-se, portanto, de um amor sem segundos interesses.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b="1" dirty="0"/>
              <a:t>CARIDADE NA TRADIÇÃO CRISTÃ:</a:t>
            </a:r>
            <a:r>
              <a:rPr lang="pt-BR" sz="2400" dirty="0"/>
              <a:t> justiça não está desvinculada da </a:t>
            </a:r>
            <a:r>
              <a:rPr lang="pt-BR" sz="2400" dirty="0" smtClean="0"/>
              <a:t>caridade.</a:t>
            </a:r>
          </a:p>
          <a:p>
            <a:endParaRPr lang="pt-BR" sz="2400" dirty="0"/>
          </a:p>
          <a:p>
            <a:r>
              <a:rPr lang="pt-BR" sz="2400" b="1" dirty="0"/>
              <a:t>CARIDADE SOCIAL</a:t>
            </a:r>
            <a:r>
              <a:rPr lang="pt-BR" sz="2400" dirty="0"/>
              <a:t>: Amar o próximo no plano social: valer-se das mediações sociais para melhorar sua vida e remover fatores sociais que  causam </a:t>
            </a:r>
            <a:r>
              <a:rPr lang="pt-BR" sz="2400" dirty="0" smtClean="0"/>
              <a:t>indigência, é </a:t>
            </a:r>
            <a:r>
              <a:rPr lang="pt-BR" sz="2400" dirty="0"/>
              <a:t>amar o bem comum. 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CARIDADE </a:t>
            </a:r>
            <a:r>
              <a:rPr lang="pt-BR" sz="2400" b="1" dirty="0"/>
              <a:t>NA POLÍTICA:</a:t>
            </a:r>
            <a:r>
              <a:rPr lang="pt-BR" sz="2400" dirty="0"/>
              <a:t> meio privilegiado para promover a paz e os direitos humanos, </a:t>
            </a:r>
            <a:r>
              <a:rPr lang="pt-BR" sz="2400" dirty="0" smtClean="0"/>
              <a:t>realidade trabalhada pela </a:t>
            </a:r>
            <a:r>
              <a:rPr lang="pt-BR" sz="2400" dirty="0"/>
              <a:t>CF </a:t>
            </a:r>
            <a:r>
              <a:rPr lang="pt-BR" sz="2400" dirty="0" smtClean="0"/>
              <a:t>2019.</a:t>
            </a:r>
            <a:endParaRPr lang="pt-BR" sz="2400" dirty="0"/>
          </a:p>
          <a:p>
            <a:r>
              <a:rPr lang="pt-BR" sz="2400" b="1" dirty="0" smtClean="0"/>
              <a:t>DESAFIO DA CARIDADE: </a:t>
            </a:r>
            <a:r>
              <a:rPr lang="pt-BR" sz="2400" dirty="0" smtClean="0"/>
              <a:t>traduzir </a:t>
            </a:r>
            <a:r>
              <a:rPr lang="pt-BR" sz="2400" dirty="0"/>
              <a:t>a concepção  misericordiosa de justiça em estruturas  jurídicas e políticas, na construção de  uma verdadeira democracia (não apenas  nominal, mas que vele pela dignidade)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914413" lvl="2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9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95459" y="412124"/>
            <a:ext cx="7134895" cy="58083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É necessário </a:t>
            </a:r>
            <a:r>
              <a:rPr lang="pt-BR" sz="2400" dirty="0"/>
              <a:t>Formar operadores da justiça e do  direito: primazia da dignidade humana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b="1" dirty="0" smtClean="0"/>
              <a:t>Viver </a:t>
            </a:r>
            <a:r>
              <a:rPr lang="pt-BR" sz="2400" b="1" dirty="0"/>
              <a:t>a compaixão é ter justiça no coração</a:t>
            </a:r>
            <a:r>
              <a:rPr lang="pt-BR" sz="2400" b="1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 Dra. Zilda Arns (12/01/2010 - Haiti) </a:t>
            </a:r>
            <a:endParaRPr lang="pt-BR" sz="2400" dirty="0" smtClean="0"/>
          </a:p>
          <a:p>
            <a:endParaRPr lang="pt-BR" sz="2400" dirty="0"/>
          </a:p>
          <a:p>
            <a:pPr algn="just"/>
            <a:r>
              <a:rPr lang="pt-BR" sz="2400" dirty="0" smtClean="0"/>
              <a:t>Uma </a:t>
            </a:r>
            <a:r>
              <a:rPr lang="pt-BR" sz="2400" dirty="0"/>
              <a:t>mulher de coragem! Lutou pela  Valorização da vida e superação da  miséria e da fome. </a:t>
            </a:r>
            <a:r>
              <a:rPr lang="pt-BR" sz="2400" dirty="0" smtClean="0"/>
              <a:t>Costumava dizer:</a:t>
            </a:r>
          </a:p>
          <a:p>
            <a:pPr marL="0" indent="0" algn="ctr">
              <a:buNone/>
            </a:pPr>
            <a:r>
              <a:rPr lang="pt-BR" sz="2400" b="1" dirty="0" smtClean="0"/>
              <a:t>" </a:t>
            </a:r>
            <a:r>
              <a:rPr lang="pt-BR" sz="2400" b="1" dirty="0"/>
              <a:t>Há muito o que se fazer, porque a desigualdade social é </a:t>
            </a:r>
            <a:r>
              <a:rPr lang="pt-BR" sz="2400" b="1" dirty="0" smtClean="0"/>
              <a:t>grande”</a:t>
            </a:r>
            <a:endParaRPr lang="pt-BR" sz="2400" b="1" dirty="0"/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222" y="637504"/>
            <a:ext cx="3962776" cy="495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359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074" y="2105892"/>
            <a:ext cx="5652654" cy="207614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4400" b="1" dirty="0" smtClean="0"/>
              <a:t> CUIDAR </a:t>
            </a:r>
            <a:r>
              <a:rPr lang="pt-BR" sz="4400" b="1" dirty="0"/>
              <a:t>É TER MAIS TERNURA NA VIDA </a:t>
            </a:r>
            <a:endParaRPr lang="pt-BR" sz="4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018" y="-95418"/>
            <a:ext cx="457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9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2580" y="312312"/>
            <a:ext cx="9285668" cy="619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200" b="1" dirty="0"/>
              <a:t>Ternura: </a:t>
            </a:r>
            <a:r>
              <a:rPr lang="pt-BR" sz="11200" dirty="0"/>
              <a:t>concretiza nossa forma de  acolher a misericórdia divina Antídoto do medo em relação a Deus,  </a:t>
            </a:r>
            <a:r>
              <a:rPr lang="pt-BR" sz="11200" b="1" dirty="0"/>
              <a:t>pois no amor não há temor. Quem se sente amado é estimulado a  amar e cuidar</a:t>
            </a:r>
            <a:r>
              <a:rPr lang="pt-BR" sz="11200" b="1" dirty="0" smtClean="0"/>
              <a:t>.</a:t>
            </a:r>
          </a:p>
          <a:p>
            <a:endParaRPr lang="pt-BR" sz="11200" dirty="0"/>
          </a:p>
          <a:p>
            <a:r>
              <a:rPr lang="pt-BR" sz="11200" dirty="0"/>
              <a:t>A ternura nos torna mais abertos a aceitar os outros. </a:t>
            </a:r>
            <a:endParaRPr lang="pt-BR" sz="11200" dirty="0" smtClean="0"/>
          </a:p>
          <a:p>
            <a:r>
              <a:rPr lang="pt-BR" sz="11200" dirty="0" smtClean="0"/>
              <a:t>Uma </a:t>
            </a:r>
            <a:r>
              <a:rPr lang="pt-BR" sz="11200" dirty="0"/>
              <a:t>vida que é impulsionada pela ternura não tem medo de enfrentar a escuridão dos erros e do pecado, pois pela misericórdia de Deus ultrapassamos a escuridão, como Deus sonhou</a:t>
            </a:r>
            <a:r>
              <a:rPr lang="pt-BR" sz="11200" dirty="0" smtClean="0"/>
              <a:t>.</a:t>
            </a:r>
          </a:p>
          <a:p>
            <a:endParaRPr lang="pt-BR" sz="11200" dirty="0"/>
          </a:p>
          <a:p>
            <a:r>
              <a:rPr lang="pt-BR" sz="11200" b="1" dirty="0"/>
              <a:t>A fonte de toda ternura não está em nós, Deus é a fonte de todo bem e de toda ternura e nós somos capazes de exalar esta graça que vem de Deus.</a:t>
            </a:r>
          </a:p>
          <a:p>
            <a:pPr marL="0" indent="0">
              <a:buNone/>
            </a:pPr>
            <a:endParaRPr lang="pt-BR" sz="1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11200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301" y="1493950"/>
            <a:ext cx="2483486" cy="4258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3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51678" y="0"/>
            <a:ext cx="10506126" cy="1181819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/>
            </a:r>
            <a:br>
              <a:rPr lang="pt-BR" dirty="0"/>
            </a:br>
            <a:r>
              <a:rPr lang="pt-BR" sz="20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22764" y="590909"/>
            <a:ext cx="5192254" cy="618085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pt-BR" sz="4400" dirty="0"/>
              <a:t>" No coração de cada homem, por mais violento que seja, há sempre uma semente de amor prestes a brotar" - Nós como igreja somos chamados a não desistir das </a:t>
            </a:r>
            <a:r>
              <a:rPr lang="pt-BR" sz="4400" dirty="0" smtClean="0"/>
              <a:t>pessoas, </a:t>
            </a:r>
            <a:r>
              <a:rPr lang="pt-BR" sz="4400" b="1" dirty="0"/>
              <a:t>se nós desistirmos </a:t>
            </a:r>
            <a:r>
              <a:rPr lang="pt-BR" sz="4400" b="1" dirty="0" smtClean="0"/>
              <a:t>quem </a:t>
            </a:r>
            <a:r>
              <a:rPr lang="pt-BR" sz="4400" b="1" dirty="0"/>
              <a:t>irá acreditar?</a:t>
            </a:r>
          </a:p>
          <a:p>
            <a:pPr marL="0" indent="0">
              <a:buNone/>
            </a:pPr>
            <a:endParaRPr lang="pt-BR" sz="4800" dirty="0"/>
          </a:p>
        </p:txBody>
      </p:sp>
      <p:pic>
        <p:nvPicPr>
          <p:cNvPr id="9218" name="Picture 2" descr="Resultado de imagem para santa dulce dos po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103" y="516176"/>
            <a:ext cx="39814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5" y="88722"/>
            <a:ext cx="715992" cy="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6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pt-BR" b="1" dirty="0" smtClean="0"/>
              <a:t>A </a:t>
            </a:r>
            <a:r>
              <a:rPr lang="pt-BR" b="1" dirty="0"/>
              <a:t>BOA NOVA DO CUIDADO DA VIDA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505303"/>
            <a:ext cx="8021782" cy="528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7577" y="212501"/>
            <a:ext cx="7920508" cy="6226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A </a:t>
            </a:r>
            <a:r>
              <a:rPr lang="pt-BR" sz="2800" dirty="0"/>
              <a:t>Noção bíblica da imagem de Deus se fundamenta no valor da vida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r>
              <a:rPr lang="pt-BR" sz="2800" dirty="0"/>
              <a:t>A Bíblia e o Magistério da igreja: propõe e defende a dignidade e a inviolabilidade da vida e da liberdade humana. Sua posição em favor da vida e da liberdade muitas vezes levou cristãos a sofrer, custando perseguições de vários tipos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	</a:t>
            </a:r>
            <a:r>
              <a:rPr lang="pt-BR" sz="2800" b="1" dirty="0"/>
              <a:t>Ao longo da história, é possível perceber que a igreja é pioneira na criação de escolas, hospitais, abrigos para órfãos e anciãos desamparados.</a:t>
            </a:r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85" y="977507"/>
            <a:ext cx="3554569" cy="4906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1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pic>
        <p:nvPicPr>
          <p:cNvPr id="1026" name="Picture 2" descr="Resultado de imagem para não de esmola de oportunidad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112" y="231819"/>
            <a:ext cx="10957773" cy="60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216736"/>
            <a:ext cx="10364451" cy="159617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b="1" dirty="0"/>
              <a:t>	</a:t>
            </a:r>
            <a:r>
              <a:rPr lang="pt-BR" b="1" dirty="0" smtClean="0"/>
              <a:t>			ECOLOGIA </a:t>
            </a:r>
            <a:r>
              <a:rPr lang="pt-BR" b="1" dirty="0"/>
              <a:t>INTEGRAL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2784" y="1014824"/>
            <a:ext cx="8297032" cy="55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32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184857" y="314245"/>
            <a:ext cx="7070502" cy="6233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/>
              <a:t>A ecologia integral </a:t>
            </a:r>
            <a:r>
              <a:rPr lang="pt-BR" sz="2800" dirty="0"/>
              <a:t>insere o ser humano na natureza e esta no mundo social dos humanos, despertando a consciência de que afetar um é também ferir o outro.</a:t>
            </a:r>
          </a:p>
          <a:p>
            <a:r>
              <a:rPr lang="pt-BR" sz="2800" dirty="0"/>
              <a:t> Por isso a consciência para uma ecologia integral é tanto um chamado como um dever para toda a humanidade, independente da religião, pois todos os seres humanos dependem desta consciência da ecologia integral para continuar a viver na nossa Casa Comum, a terra. </a:t>
            </a:r>
            <a:endParaRPr lang="pt-BR" sz="2800" dirty="0" smtClean="0"/>
          </a:p>
          <a:p>
            <a:endParaRPr lang="pt-BR" sz="2800" dirty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178" y="583689"/>
            <a:ext cx="3689002" cy="4632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99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4340" name="Picture 4" descr="Resultado de imagem para O Bom Samarit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1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9177" y="382385"/>
            <a:ext cx="6616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latin typeface="Arial Rounded MT Bold" panose="020F0704030504030204" pitchFamily="34" charset="0"/>
              </a:rPr>
              <a:t>“Sentiu compaixão ”</a:t>
            </a:r>
            <a:endParaRPr lang="pt-BR" sz="8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96214" y="103031"/>
            <a:ext cx="7843234" cy="6651938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A mesma ternura necessária na relação </a:t>
            </a:r>
            <a:r>
              <a:rPr lang="pt-BR" sz="2400" b="1" dirty="0"/>
              <a:t>dos cristãos com as pessoas deve existir deles também para com a natureza. </a:t>
            </a:r>
            <a:endParaRPr lang="pt-BR" sz="2400" b="1" dirty="0" smtClean="0"/>
          </a:p>
          <a:p>
            <a:r>
              <a:rPr lang="pt-BR" sz="2400" dirty="0" smtClean="0"/>
              <a:t>O </a:t>
            </a:r>
            <a:r>
              <a:rPr lang="pt-BR" sz="2400" dirty="0"/>
              <a:t>compromisso para superar problemas como a fome, o desconforto social e econômico, degradação do ecossistema e cultura do desperdício, requer uma renovada visão ética, que saiba colocar </a:t>
            </a:r>
            <a:r>
              <a:rPr lang="pt-BR" sz="2400" b="1" dirty="0"/>
              <a:t>no centro as pessoas</a:t>
            </a:r>
            <a:r>
              <a:rPr lang="pt-BR" sz="2400" dirty="0"/>
              <a:t>, com o objetivo de não deixar</a:t>
            </a:r>
            <a:r>
              <a:rPr lang="pt-BR" sz="2400" b="1" dirty="0"/>
              <a:t> ninguém à margem da vida. </a:t>
            </a:r>
            <a:endParaRPr lang="pt-BR" sz="2400" b="1" dirty="0" smtClean="0"/>
          </a:p>
          <a:p>
            <a:r>
              <a:rPr lang="pt-BR" sz="2400" dirty="0" smtClean="0"/>
              <a:t>É </a:t>
            </a:r>
            <a:r>
              <a:rPr lang="pt-BR" sz="2400" dirty="0"/>
              <a:t>somente o olhar da ternura que pode enxergar </a:t>
            </a:r>
            <a:r>
              <a:rPr lang="pt-BR" sz="2400" b="1" dirty="0"/>
              <a:t>as pessoas e a natureza.</a:t>
            </a:r>
          </a:p>
          <a:p>
            <a:r>
              <a:rPr lang="pt-BR" sz="2400" dirty="0"/>
              <a:t>A ecologia integral, pois, não visa somente preservar o meio ambiente e nem tampouco o bem estar das pessoas isoladas da natureza</a:t>
            </a:r>
            <a:r>
              <a:rPr lang="pt-BR" sz="2400" dirty="0" smtClean="0"/>
              <a:t>. </a:t>
            </a:r>
            <a:r>
              <a:rPr lang="pt-BR" sz="2400" b="1" dirty="0" smtClean="0"/>
              <a:t>Ela visa a preservação da vida e do cuidado com o outro, a beleza e o respeito pela criação. </a:t>
            </a:r>
            <a:endParaRPr lang="pt-BR" sz="2400" b="1" dirty="0"/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448" y="438322"/>
            <a:ext cx="3842516" cy="572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0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 smtClean="0"/>
              <a:t>O </a:t>
            </a:r>
            <a:r>
              <a:rPr lang="pt-BR" b="1" dirty="0"/>
              <a:t>DESAFIO DO SENTIDO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2948" y="1136072"/>
            <a:ext cx="4265617" cy="57219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1233055"/>
            <a:ext cx="7443992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862885" y="228600"/>
            <a:ext cx="5705340" cy="5914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b="1" dirty="0" smtClean="0"/>
              <a:t>Viver Tecnicamente</a:t>
            </a:r>
            <a:r>
              <a:rPr lang="pt-BR" sz="2800" dirty="0" smtClean="0"/>
              <a:t> é muito </a:t>
            </a:r>
            <a:r>
              <a:rPr lang="pt-BR" sz="2800" dirty="0" smtClean="0">
                <a:solidFill>
                  <a:schemeClr val="tx1"/>
                </a:solidFill>
              </a:rPr>
              <a:t>fácil pois hoje existem diversas facilidades.</a:t>
            </a:r>
          </a:p>
          <a:p>
            <a:pPr marL="0" indent="0" algn="just">
              <a:buNone/>
            </a:pPr>
            <a:endParaRPr lang="pt-B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algn="just"/>
            <a:r>
              <a:rPr lang="pt-B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Viver Existencialmente: </a:t>
            </a:r>
            <a:r>
              <a:rPr lang="pt-BR" sz="2800" dirty="0" smtClean="0">
                <a:ln w="0"/>
                <a:solidFill>
                  <a:schemeClr val="tx1"/>
                </a:solidFill>
                <a:latin typeface="+mj-lt"/>
              </a:rPr>
              <a:t>É difícil, pois atualmente estamos sendo afetados pelo relativismo, a liquefação de valores, a lógica do descarte.</a:t>
            </a:r>
            <a:endParaRPr lang="pt-BR" sz="2800" dirty="0" smtClean="0">
              <a:latin typeface="+mj-lt"/>
            </a:endParaRPr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924" y="655212"/>
            <a:ext cx="4942450" cy="506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44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73521" y="0"/>
            <a:ext cx="6272011" cy="627201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800" dirty="0"/>
              <a:t>Qual o sentido e a finalidade da vida, especialmente da vida humana? De onde provêm os inúmeros sofrimentos? Como alcançar a almejada felicidade? Como promover a paz de modo definitivo?</a:t>
            </a:r>
          </a:p>
          <a:p>
            <a:r>
              <a:rPr lang="pt-BR" sz="2800" dirty="0"/>
              <a:t>Responder a estas perguntas e conhecer/redescobrir o sentido da vida traduzindo esse conhecimento em atitudes mediadoras e adequadas ao nosso tempo é um dos maiores desafios dos dias atuais.</a:t>
            </a:r>
          </a:p>
          <a:p>
            <a:pPr algn="ctr"/>
            <a:endParaRPr lang="pt-BR" sz="2500" b="1" dirty="0" smtClean="0">
              <a:solidFill>
                <a:srgbClr val="C00000"/>
              </a:solidFill>
            </a:endParaRPr>
          </a:p>
        </p:txBody>
      </p:sp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49" y="2802968"/>
            <a:ext cx="4580327" cy="34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49" y="109106"/>
            <a:ext cx="4414611" cy="235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3040" y="205418"/>
            <a:ext cx="7506103" cy="644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Para a igreja, </a:t>
            </a:r>
            <a:r>
              <a:rPr lang="pt-BR" sz="2400" dirty="0" smtClean="0"/>
              <a:t>o sentido da existência humana se </a:t>
            </a:r>
            <a:r>
              <a:rPr lang="pt-BR" sz="2400" dirty="0"/>
              <a:t>fundamenta na consideração de em </a:t>
            </a:r>
            <a:r>
              <a:rPr lang="pt-BR" sz="2400" dirty="0" smtClean="0"/>
              <a:t>Cristo.  </a:t>
            </a:r>
            <a:r>
              <a:rPr lang="pt-BR" sz="2400" dirty="0"/>
              <a:t>E</a:t>
            </a:r>
            <a:r>
              <a:rPr lang="pt-BR" sz="2400" dirty="0" smtClean="0"/>
              <a:t>ssas </a:t>
            </a:r>
            <a:r>
              <a:rPr lang="pt-BR" sz="2400" dirty="0"/>
              <a:t>respostas foram dadas em definitivo. </a:t>
            </a:r>
            <a:endParaRPr lang="pt-BR" sz="2400" dirty="0" smtClean="0"/>
          </a:p>
          <a:p>
            <a:r>
              <a:rPr lang="pt-BR" sz="2400" dirty="0" smtClean="0"/>
              <a:t>"</a:t>
            </a:r>
            <a:r>
              <a:rPr lang="pt-BR" sz="2400" dirty="0"/>
              <a:t>Cristo, o novo Adão, manifesta plenamente o homem ao próprio homem e lhe revela a sua </a:t>
            </a:r>
            <a:r>
              <a:rPr lang="pt-BR" sz="2400" dirty="0" smtClean="0"/>
              <a:t>altíssima </a:t>
            </a:r>
            <a:r>
              <a:rPr lang="pt-BR" sz="2400" dirty="0"/>
              <a:t>vocação" (GS, n.22)" </a:t>
            </a:r>
            <a:r>
              <a:rPr lang="pt-BR" sz="2400" b="1" dirty="0"/>
              <a:t>Em Cristo, se esclarece  o enigma </a:t>
            </a:r>
            <a:r>
              <a:rPr lang="pt-BR" sz="2400" b="1" dirty="0" smtClean="0"/>
              <a:t>do sentido da vida humana</a:t>
            </a:r>
          </a:p>
          <a:p>
            <a:r>
              <a:rPr lang="pt-BR" sz="2400" dirty="0" smtClean="0"/>
              <a:t>Cristo </a:t>
            </a:r>
            <a:r>
              <a:rPr lang="pt-BR" sz="2400" dirty="0"/>
              <a:t>esclarece o enigma da vida humana e nos aponta respostas. Aprendemos com Cristo que a finalidade da vida humana é o serviço para a construção do Reino de Deus onde a justiça misericordiosa do amor torna plena a verdadeira felicidade. </a:t>
            </a:r>
            <a:r>
              <a:rPr lang="pt-BR" sz="2400" dirty="0" smtClean="0"/>
              <a:t> Humanizar o mundo, Eis o sentido da existência humana</a:t>
            </a:r>
            <a:endParaRPr lang="pt-BR" sz="2400" dirty="0"/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762" y="205418"/>
            <a:ext cx="3014615" cy="3695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412181" y="4224271"/>
            <a:ext cx="3732246" cy="1028163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b="1" dirty="0" err="1" smtClean="0"/>
              <a:t>Gaudium</a:t>
            </a:r>
            <a:r>
              <a:rPr lang="pt-BR" sz="1600" b="1" dirty="0" smtClean="0"/>
              <a:t> Et </a:t>
            </a:r>
            <a:r>
              <a:rPr lang="pt-BR" sz="1600" b="1" dirty="0" err="1" smtClean="0"/>
              <a:t>Spes</a:t>
            </a:r>
            <a:r>
              <a:rPr lang="pt-BR" sz="1600" b="1" dirty="0" smtClean="0"/>
              <a:t> </a:t>
            </a:r>
            <a:r>
              <a:rPr lang="pt-BR" sz="1600" b="1" dirty="0"/>
              <a:t>- ("Alegria e Esperança") Documento sobre a Igreja no mundo contemporâneo </a:t>
            </a: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480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079677" y="732808"/>
            <a:ext cx="10032643" cy="539624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Chegamos a ser plenamente humanos quando permitimos que Cristo nos conduza para além de nós mesmos, a fim de alcançarmos o nosso ser mais verdadeiro, </a:t>
            </a:r>
            <a:r>
              <a:rPr lang="pt-BR" sz="2800" b="1" dirty="0"/>
              <a:t>que é sermos fazedores e distribuidores da Justiça do Reino. </a:t>
            </a:r>
            <a:endParaRPr lang="pt-BR" sz="2800" b="1" dirty="0" smtClean="0"/>
          </a:p>
          <a:p>
            <a:endParaRPr lang="pt-BR" sz="2800" dirty="0" smtClean="0"/>
          </a:p>
          <a:p>
            <a:r>
              <a:rPr lang="pt-BR" sz="2800" dirty="0" smtClean="0"/>
              <a:t>Ao </a:t>
            </a:r>
            <a:r>
              <a:rPr lang="pt-BR" sz="2800" dirty="0"/>
              <a:t>anunciar Jesus Cristo, que é a justiça e a paz em pessoa (Efésios 2,14; 6,15) a nova evangelização incentiva todo batizado a ser instrumento de pacificação e testemunha de uma vida reconciliada, base de toda felicidade.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5696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02276" y="708338"/>
            <a:ext cx="5718220" cy="5640947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 smtClean="0"/>
              <a:t>O </a:t>
            </a:r>
            <a:r>
              <a:rPr lang="pt-BR" sz="2800" dirty="0"/>
              <a:t>rompimento com as fontes do sofrimento exige romper com ideias que propõem projetos de poucos para poucos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  <a:r>
              <a:rPr lang="pt-BR" sz="2800" dirty="0"/>
              <a:t>É preciso despertar toda a sociedade para um verdadeiro pacto – um acordo para viver juntos – de forma que todo ser humano tenha vida e vida em abundância (João 10,10).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947" y="618185"/>
            <a:ext cx="4952791" cy="52417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8563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80223" y="490654"/>
            <a:ext cx="6454355" cy="6192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Diante </a:t>
            </a:r>
            <a:r>
              <a:rPr lang="pt-BR" sz="2400" dirty="0"/>
              <a:t>do progresso da comunicação (mídias sociais) o desafio é a mística de viver juntos, sem fechar-se em si mesmo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A Igreja proclama a boa-nova da paz e colabora para cuidar desse bem universal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A partir de toda esta realidade apresentada é Hora de projetar, numa cultura do  diálogo como forma de encontro, a busca  de consenso, mas sem a separação da  preocupação por uma sociedade justa.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400" dirty="0" smtClean="0"/>
          </a:p>
          <a:p>
            <a:pPr marL="914413" lvl="2" indent="0">
              <a:buNone/>
            </a:pPr>
            <a:r>
              <a:rPr lang="pt-BR" sz="2400" i="1" dirty="0">
                <a:solidFill>
                  <a:schemeClr val="tx2"/>
                </a:solidFill>
              </a:rPr>
              <a:t/>
            </a:r>
            <a:br>
              <a:rPr lang="pt-BR" sz="2400" i="1" dirty="0">
                <a:solidFill>
                  <a:schemeClr val="tx2"/>
                </a:solidFill>
              </a:rPr>
            </a:b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000" y="501466"/>
            <a:ext cx="4846576" cy="5858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38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9245" y="314245"/>
            <a:ext cx="7225048" cy="60736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O sujeito histórico deste processo, somos todos nós comunidade de fé reunida, não um grupo ou  uma elite. É necessário estabelecer um acordo para viver juntos,  de um pacto social e cultural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O caminho da conversão quaresmal convida à promoção do diálogo entre irmãos que, fraternalmente, também é estabelecido pelo encontro. Tudo isso só se torna possível se abraçarmos a ternura que o Filho de Deus trouxe para a humanidade em sua encarnação. Cristo, verbo de Deus encarnado, nos convida a participar da revolução da ternura.</a:t>
            </a:r>
          </a:p>
          <a:p>
            <a:pPr marL="0" indent="0">
              <a:buNone/>
            </a:pPr>
            <a:endParaRPr lang="pt-BR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2800" dirty="0" smtClean="0"/>
          </a:p>
          <a:p>
            <a:pPr marL="914413" lvl="2" indent="0">
              <a:buNone/>
            </a:pPr>
            <a:r>
              <a:rPr lang="pt-BR" sz="2800" i="1" dirty="0">
                <a:solidFill>
                  <a:schemeClr val="tx2"/>
                </a:solidFill>
              </a:rPr>
              <a:t/>
            </a:r>
            <a:br>
              <a:rPr lang="pt-BR" sz="2800" i="1" dirty="0">
                <a:solidFill>
                  <a:schemeClr val="tx2"/>
                </a:solidFill>
              </a:rPr>
            </a:b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293" y="680326"/>
            <a:ext cx="4301543" cy="53415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24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3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1390918" y="624625"/>
            <a:ext cx="10380372" cy="623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dirty="0" smtClean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62" y="172981"/>
            <a:ext cx="10680073" cy="640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103031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953038" y="275608"/>
            <a:ext cx="10612192" cy="6073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COMPAIXÃO DE JESUS – ROMPER COM INDIFERENÇA </a:t>
            </a:r>
          </a:p>
          <a:p>
            <a:pPr marL="457200" lvl="1" indent="0">
              <a:buNone/>
            </a:pPr>
            <a:endParaRPr lang="pt-B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Compaixão = “padecer com” - Característica essencial da misericórdia de Deus</a:t>
            </a: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Em Jesus a compaixão se manifesta em “romper com a indiferença”</a:t>
            </a:r>
          </a:p>
          <a:p>
            <a:pPr marL="0" indent="0">
              <a:buNone/>
            </a:pPr>
            <a:endParaRPr lang="pt-BR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O </a:t>
            </a: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Olhar de Jesus é sempre um olhar = trinitário (Olhar Relacional) Deus Pai, Deus Filho, Deus Espirito Santo</a:t>
            </a: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pt-B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Nesta </a:t>
            </a: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época de indiferença</a:t>
            </a: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, o tempo da Quaresma nos </a:t>
            </a: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convida a compaixão e </a:t>
            </a: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a misericórdia. A Parábola </a:t>
            </a: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do bom samaritano: </a:t>
            </a:r>
            <a:r>
              <a:rPr lang="pt-B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nos apresenta a dádiva do </a:t>
            </a:r>
            <a:r>
              <a:rPr lang="pt-B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compromisso </a:t>
            </a:r>
            <a:r>
              <a:rPr lang="pt-BR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(Vai e também tu faz o mesmo)</a:t>
            </a:r>
          </a:p>
          <a:p>
            <a:pPr marL="457200" lvl="1" indent="0">
              <a:buNone/>
            </a:pPr>
            <a:endParaRPr lang="pt-BR" dirty="0"/>
          </a:p>
          <a:p>
            <a:pPr marL="914413" lvl="2" indent="0">
              <a:buNone/>
            </a:pPr>
            <a:r>
              <a:rPr lang="pt-BR" i="1" dirty="0">
                <a:solidFill>
                  <a:schemeClr val="tx2"/>
                </a:solidFill>
              </a:rPr>
              <a:t/>
            </a:r>
            <a:br>
              <a:rPr lang="pt-BR" i="1" dirty="0">
                <a:solidFill>
                  <a:schemeClr val="tx2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17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7137" y="569345"/>
            <a:ext cx="9724070" cy="408891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3900" dirty="0" smtClean="0">
                <a:solidFill>
                  <a:schemeClr val="tx1"/>
                </a:solidFill>
              </a:rPr>
              <a:t>“Não basta aproximar de qualquer modo. </a:t>
            </a:r>
          </a:p>
          <a:p>
            <a:pPr marL="0" indent="0">
              <a:buNone/>
            </a:pPr>
            <a:r>
              <a:rPr lang="pt-BR" sz="3900" dirty="0" smtClean="0">
                <a:solidFill>
                  <a:schemeClr val="tx1"/>
                </a:solidFill>
              </a:rPr>
              <a:t>É preciso descer da montaria </a:t>
            </a:r>
          </a:p>
          <a:p>
            <a:pPr marL="0" indent="0">
              <a:buNone/>
            </a:pPr>
            <a:r>
              <a:rPr lang="pt-BR" sz="3900" dirty="0" smtClean="0">
                <a:solidFill>
                  <a:schemeClr val="tx1"/>
                </a:solidFill>
              </a:rPr>
              <a:t>e oferecê-la a quem está caído</a:t>
            </a:r>
          </a:p>
          <a:p>
            <a:pPr marL="0" indent="0">
              <a:buNone/>
            </a:pPr>
            <a:r>
              <a:rPr lang="pt-BR" sz="3900" dirty="0" smtClean="0">
                <a:solidFill>
                  <a:schemeClr val="tx1"/>
                </a:solidFill>
              </a:rPr>
              <a:t> a beira do caminho e precisa </a:t>
            </a:r>
          </a:p>
          <a:p>
            <a:pPr marL="0" indent="0">
              <a:buNone/>
            </a:pPr>
            <a:r>
              <a:rPr lang="pt-BR" sz="3900" dirty="0" smtClean="0">
                <a:solidFill>
                  <a:schemeClr val="tx1"/>
                </a:solidFill>
              </a:rPr>
              <a:t>ser conduzido à hospedaria”</a:t>
            </a:r>
          </a:p>
          <a:p>
            <a:pPr marL="0" indent="0">
              <a:buNone/>
            </a:pPr>
            <a:r>
              <a:rPr lang="pt-BR" sz="3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(TB N 164) </a:t>
            </a:r>
            <a:endParaRPr lang="pt-BR" sz="3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8" name="Picture 4" descr="Resultado de imagem para caminhando de jerico para jerusale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012" y="3526936"/>
            <a:ext cx="3902258" cy="309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86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793" y="457201"/>
            <a:ext cx="10212948" cy="32132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O sentido da vida está no amor</a:t>
            </a:r>
          </a:p>
          <a:p>
            <a:r>
              <a:rPr lang="pt-BR" sz="3600" dirty="0" smtClean="0">
                <a:solidFill>
                  <a:schemeClr val="tx1"/>
                </a:solidFill>
              </a:rPr>
              <a:t>Amor que se traduz na </a:t>
            </a:r>
          </a:p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capacidade de </a:t>
            </a:r>
            <a:r>
              <a:rPr lang="pt-BR" sz="3600" b="1" dirty="0" smtClean="0">
                <a:solidFill>
                  <a:schemeClr val="tx1"/>
                </a:solidFill>
              </a:rPr>
              <a:t>COMPADECER</a:t>
            </a:r>
            <a:r>
              <a:rPr lang="pt-BR" sz="3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                          e </a:t>
            </a:r>
            <a:r>
              <a:rPr lang="pt-BR" sz="3600" b="1" dirty="0" smtClean="0">
                <a:solidFill>
                  <a:schemeClr val="tx1"/>
                </a:solidFill>
              </a:rPr>
              <a:t>CUIDAR</a:t>
            </a:r>
          </a:p>
          <a:p>
            <a:endParaRPr lang="pt-BR" sz="36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Discípulos e missionários daquele que é Vida: </a:t>
            </a:r>
            <a:r>
              <a:rPr lang="pt-BR" sz="3600" dirty="0" smtClean="0">
                <a:solidFill>
                  <a:srgbClr val="C00000"/>
                </a:solidFill>
              </a:rPr>
              <a:t>Resgatar o sentido do viver no horizonte da fé cristã proclamando a beleza da vida. </a:t>
            </a:r>
          </a:p>
        </p:txBody>
      </p:sp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0010" y="1017862"/>
            <a:ext cx="3575386" cy="23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m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5" y="88722"/>
            <a:ext cx="715992" cy="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8491" y="1356158"/>
            <a:ext cx="5641675" cy="359359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4000" dirty="0">
                <a:solidFill>
                  <a:schemeClr val="tx1"/>
                </a:solidFill>
              </a:rPr>
              <a:t>A vida é um intercâmbio de cuidados. Encontro que transforma, presença que fortalece os vínculos fraternos.</a:t>
            </a:r>
          </a:p>
        </p:txBody>
      </p:sp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584" y="811369"/>
            <a:ext cx="5464789" cy="53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264" y="1719114"/>
            <a:ext cx="715992" cy="6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237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59728" y="77639"/>
            <a:ext cx="10736098" cy="239510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100" b="1" dirty="0" smtClean="0">
                <a:solidFill>
                  <a:schemeClr val="tx1"/>
                </a:solidFill>
              </a:rPr>
              <a:t>Neste mundo tão acelerado, é preciso ter a coragem da fé, que é capaz de parar, de interromper a rotina, para cuidar.</a:t>
            </a:r>
          </a:p>
          <a:p>
            <a:pPr algn="ctr"/>
            <a:endParaRPr lang="pt-BR" sz="3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31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3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31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3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31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3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3100" b="1" dirty="0" smtClean="0">
                <a:solidFill>
                  <a:schemeClr val="tx1"/>
                </a:solidFill>
              </a:rPr>
              <a:t>A vida é essencialmente samaritana.</a:t>
            </a:r>
            <a:endParaRPr lang="pt-BR" sz="3100" b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Resultado de imagem para levita e sacerdote samarita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7760" y="1738648"/>
            <a:ext cx="5357611" cy="396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3"/>
          <p:cNvSpPr/>
          <p:nvPr/>
        </p:nvSpPr>
        <p:spPr>
          <a:xfrm>
            <a:off x="2781837" y="1068946"/>
            <a:ext cx="4481848" cy="8500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35005" y="193183"/>
            <a:ext cx="9208395" cy="5718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COMPAIXÃO DE JESUS – ROMPER COM INDIFERENÇA </a:t>
            </a:r>
          </a:p>
          <a:p>
            <a:pPr marL="457200" lvl="1" indent="0">
              <a:buNone/>
            </a:pPr>
            <a:endParaRPr lang="pt-B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pt-BR" sz="9600" i="1" u="sng" dirty="0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EVANGELHO: </a:t>
            </a:r>
            <a:r>
              <a:rPr lang="pt-BR" sz="9600" i="1" u="sng" dirty="0" err="1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Lc</a:t>
            </a:r>
            <a:r>
              <a:rPr lang="pt-BR" sz="9600" i="1" u="sng" dirty="0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pt-BR" sz="9600" i="1" u="sng" dirty="0" smtClean="0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10,25-37</a:t>
            </a:r>
          </a:p>
          <a:p>
            <a:pPr marL="0" indent="0">
              <a:buNone/>
            </a:pPr>
            <a:endParaRPr lang="pt-B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Na Parábola </a:t>
            </a:r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do Bom Samaritano: Jesus nos ensinou o olhar daquele que se compromete com o outro.</a:t>
            </a:r>
          </a:p>
          <a:p>
            <a:pPr marL="0" indent="0">
              <a:buNone/>
            </a:pPr>
            <a:endParaRPr lang="pt-BR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Olhar da compaixão gera um “permanecer com” Não é olhar de dó, mas olhar que reconhece a dignidade e resgata a imagem de Deus no </a:t>
            </a:r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rosto </a:t>
            </a:r>
            <a:r>
              <a:rPr lang="pt-BR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desfigurado.</a:t>
            </a:r>
          </a:p>
          <a:p>
            <a:pPr marL="0" indent="0">
              <a:buNone/>
            </a:pPr>
            <a:endParaRPr lang="pt-B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Nos </a:t>
            </a:r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gestos do samaritano reconhecemos o agir misericordioso de Deus.</a:t>
            </a:r>
          </a:p>
          <a:p>
            <a:pPr marL="0" indent="0">
              <a:buNone/>
            </a:pPr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Estou disposto a fazer o mesmo?</a:t>
            </a:r>
          </a:p>
          <a:p>
            <a:pPr marL="0" indent="0">
              <a:buNone/>
            </a:pPr>
            <a:endParaRPr lang="pt-BR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9600" dirty="0" smtClean="0"/>
          </a:p>
          <a:p>
            <a:pPr marL="914413" lvl="2" indent="0">
              <a:buNone/>
            </a:pPr>
            <a:r>
              <a:rPr lang="pt-BR" sz="9600" i="1" dirty="0">
                <a:solidFill>
                  <a:schemeClr val="tx2"/>
                </a:solidFill>
              </a:rPr>
              <a:t/>
            </a:r>
            <a:br>
              <a:rPr lang="pt-BR" sz="9600" i="1" dirty="0">
                <a:solidFill>
                  <a:schemeClr val="tx2"/>
                </a:solidFill>
              </a:rPr>
            </a:br>
            <a:endParaRPr lang="pt-BR" sz="9600" i="1" dirty="0" smtClean="0">
              <a:solidFill>
                <a:schemeClr val="tx2"/>
              </a:solidFill>
            </a:endParaRPr>
          </a:p>
          <a:p>
            <a:pPr marL="914413" lvl="2" indent="0">
              <a:buNone/>
            </a:pPr>
            <a:endParaRPr lang="pt-BR" i="1" dirty="0">
              <a:solidFill>
                <a:schemeClr val="tx2"/>
              </a:solidFill>
            </a:endParaRPr>
          </a:p>
          <a:p>
            <a:pPr marL="914413" lvl="2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3400" y="837126"/>
            <a:ext cx="2349139" cy="5483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065" y="901246"/>
            <a:ext cx="1580541" cy="1185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47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Processo 3"/>
          <p:cNvSpPr/>
          <p:nvPr/>
        </p:nvSpPr>
        <p:spPr>
          <a:xfrm>
            <a:off x="2781837" y="1068946"/>
            <a:ext cx="4481848" cy="8500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87961" y="206062"/>
            <a:ext cx="8387022" cy="5718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3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pt-B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COMPAIXÃO DE JESUS – ROMPER COM INDIFERENÇA </a:t>
            </a:r>
          </a:p>
          <a:p>
            <a:pPr marL="457200" lvl="1" indent="0">
              <a:buNone/>
            </a:pPr>
            <a:endParaRPr lang="pt-B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 algn="ctr">
              <a:buNone/>
            </a:pPr>
            <a:r>
              <a:rPr lang="pt-BR" sz="9600" i="1" u="sng" dirty="0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EVANGELHO: </a:t>
            </a:r>
            <a:r>
              <a:rPr lang="pt-BR" sz="9600" i="1" u="sng" dirty="0" err="1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Lc</a:t>
            </a:r>
            <a:r>
              <a:rPr lang="pt-BR" sz="9600" i="1" u="sng" dirty="0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 </a:t>
            </a:r>
            <a:r>
              <a:rPr lang="pt-BR" sz="9600" i="1" u="sng" dirty="0" smtClean="0">
                <a:ln w="0">
                  <a:solidFill>
                    <a:sysClr val="windowText" lastClr="000000"/>
                  </a:solidFill>
                </a:ln>
                <a:solidFill>
                  <a:srgbClr val="0432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Bold" panose="020B0502040204020203" pitchFamily="34" charset="0"/>
              </a:rPr>
              <a:t>10,25-37</a:t>
            </a:r>
          </a:p>
          <a:p>
            <a:pPr marL="0" indent="0">
              <a:buNone/>
            </a:pPr>
            <a:endParaRPr lang="pt-B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pt-BR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pt-BR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9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palavra samaritano significa uma pessoa caridosa, que tem bom coração e se preocupa com os outros. Este significado teve origem na parábola do “Bom Samaritano”, contada por Jesus em Lucas 10, 30-37.</a:t>
            </a:r>
            <a:endParaRPr lang="pt-BR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t-BR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t-BR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Bom </a:t>
            </a:r>
            <a:r>
              <a:rPr lang="pt-B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Samaritano</a:t>
            </a:r>
            <a:r>
              <a:rPr lang="pt-BR" sz="9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Não retirou apenas o homem da situação em perigo, ele foi além, ele o salvou</a:t>
            </a:r>
          </a:p>
          <a:p>
            <a:pPr marL="0" indent="0">
              <a:buNone/>
            </a:pPr>
            <a:endParaRPr lang="pt-BR" sz="96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pt-BR" sz="9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endParaRPr lang="pt-BR" sz="9600" dirty="0" smtClean="0"/>
          </a:p>
          <a:p>
            <a:pPr marL="914413" lvl="2" indent="0">
              <a:buNone/>
            </a:pPr>
            <a:r>
              <a:rPr lang="pt-BR" sz="9600" i="1" dirty="0">
                <a:solidFill>
                  <a:schemeClr val="tx2"/>
                </a:solidFill>
              </a:rPr>
              <a:t/>
            </a:r>
            <a:br>
              <a:rPr lang="pt-BR" sz="9600" i="1" dirty="0">
                <a:solidFill>
                  <a:schemeClr val="tx2"/>
                </a:solidFill>
              </a:rPr>
            </a:br>
            <a:endParaRPr lang="pt-BR" sz="9600" i="1" dirty="0" smtClean="0">
              <a:solidFill>
                <a:schemeClr val="tx2"/>
              </a:solidFill>
            </a:endParaRPr>
          </a:p>
          <a:p>
            <a:pPr marL="914413" lvl="2" indent="0">
              <a:buNone/>
            </a:pPr>
            <a:endParaRPr lang="pt-BR" i="1" dirty="0">
              <a:solidFill>
                <a:schemeClr val="tx2"/>
              </a:solidFill>
            </a:endParaRPr>
          </a:p>
          <a:p>
            <a:pPr marL="914413" lvl="2" indent="0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2941" y="0"/>
            <a:ext cx="2172521" cy="5768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51" y="1094703"/>
            <a:ext cx="1580541" cy="11854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9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1731">
            <a:off x="2617321" y="497556"/>
            <a:ext cx="8292833" cy="6204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15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9431" y="265522"/>
            <a:ext cx="8911687" cy="128089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b="1" dirty="0"/>
              <a:t>Resposta, da pergunta quem é meu próximo?</a:t>
            </a: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17" y="2397896"/>
            <a:ext cx="4936444" cy="3697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0458" y="1742078"/>
            <a:ext cx="5881288" cy="435338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3600" dirty="0" smtClean="0"/>
              <a:t>Não </a:t>
            </a:r>
            <a:r>
              <a:rPr lang="pt-BR" sz="3600" dirty="0"/>
              <a:t>é </a:t>
            </a:r>
            <a:r>
              <a:rPr lang="pt-BR" sz="3600" dirty="0" smtClean="0"/>
              <a:t>quem eu </a:t>
            </a:r>
            <a:r>
              <a:rPr lang="pt-BR" sz="3600" dirty="0"/>
              <a:t>tenho vínculos, mas sim à</a:t>
            </a:r>
            <a:r>
              <a:rPr lang="pt-BR" sz="3600" dirty="0" smtClean="0"/>
              <a:t>quele </a:t>
            </a:r>
            <a:r>
              <a:rPr lang="pt-BR" sz="3600" dirty="0"/>
              <a:t>que eu me aproximo. </a:t>
            </a:r>
            <a:r>
              <a:rPr lang="pt-BR" sz="3600" b="1" dirty="0"/>
              <a:t>Principalmente </a:t>
            </a:r>
            <a:r>
              <a:rPr lang="pt-BR" sz="3600" b="1" dirty="0" smtClean="0"/>
              <a:t>o que </a:t>
            </a:r>
            <a:r>
              <a:rPr lang="pt-BR" sz="3600" b="1" dirty="0"/>
              <a:t>sofre. </a:t>
            </a:r>
          </a:p>
        </p:txBody>
      </p:sp>
    </p:spTree>
    <p:extLst>
      <p:ext uri="{BB962C8B-B14F-4D97-AF65-F5344CB8AC3E}">
        <p14:creationId xmlns:p14="http://schemas.microsoft.com/office/powerpoint/2010/main" val="36457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2119</TotalTime>
  <Words>2751</Words>
  <Application>Microsoft Office PowerPoint</Application>
  <PresentationFormat>Personalizar</PresentationFormat>
  <Paragraphs>293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Cacho</vt:lpstr>
      <vt:lpstr>Estudo do  Texto-Base  da Campanha  da       Fraternidade  2020  SENTIU  COMPAIXÃO</vt:lpstr>
      <vt:lpstr>Apresentação do PowerPoint</vt:lpstr>
      <vt:lpstr>PARTE II SENTIU COMPAIXÃO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Resposta, da pergunta quem é meu próximo?</vt:lpstr>
      <vt:lpstr>  </vt:lpstr>
      <vt:lpstr>COMPAIXÃO É TER MAIS CORAÇÃO NAS MÃOS  </vt:lpstr>
      <vt:lpstr>Apresentação do PowerPoint</vt:lpstr>
      <vt:lpstr>Apresentação do PowerPoint</vt:lpstr>
      <vt:lpstr>Apresentação do PowerPoint</vt:lpstr>
      <vt:lpstr>Apresentação do PowerPoint</vt:lpstr>
      <vt:lpstr>Considerações acerca do diálogo</vt:lpstr>
      <vt:lpstr>Apresentação do PowerPoint</vt:lpstr>
      <vt:lpstr>Apresentação do PowerPoint</vt:lpstr>
      <vt:lpstr>Apresentação do PowerPoint</vt:lpstr>
      <vt:lpstr>Se discordas de mim, tu me enriqueces</vt:lpstr>
      <vt:lpstr>COMPAIXÃO É TER MAIS JUSTIÇA NO CORAÇÃO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A CARIDADE: VERDADEIRO SENTIDO DA VIDA  </vt:lpstr>
      <vt:lpstr>Apresentação do PowerPoint</vt:lpstr>
      <vt:lpstr>Apresentação do PowerPoint</vt:lpstr>
      <vt:lpstr> CUIDAR É TER MAIS TERNURA NA VIDA </vt:lpstr>
      <vt:lpstr>Apresentação do PowerPoint</vt:lpstr>
      <vt:lpstr>  </vt:lpstr>
      <vt:lpstr>A BOA NOVA DO CUIDADO DA VIDA  </vt:lpstr>
      <vt:lpstr>Apresentação do PowerPoint</vt:lpstr>
      <vt:lpstr>Apresentação do PowerPoint</vt:lpstr>
      <vt:lpstr>    ECOLOGIA INTEGRAL  </vt:lpstr>
      <vt:lpstr>Apresentação do PowerPoint</vt:lpstr>
      <vt:lpstr>Apresentação do PowerPoint</vt:lpstr>
      <vt:lpstr>O DESAFIO DO SENTIDO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INOVAÇÃO, SUSTENTABILIDADE, HUMANISMO SOLIDÁRIO</dc:title>
  <dc:creator>dommol@arquidiocesebh.org.br</dc:creator>
  <cp:lastModifiedBy>JOAO</cp:lastModifiedBy>
  <cp:revision>195</cp:revision>
  <dcterms:created xsi:type="dcterms:W3CDTF">2019-03-23T14:11:26Z</dcterms:created>
  <dcterms:modified xsi:type="dcterms:W3CDTF">2020-02-13T11:58:24Z</dcterms:modified>
</cp:coreProperties>
</file>